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56" r:id="rId2"/>
    <p:sldId id="258" r:id="rId3"/>
    <p:sldId id="370" r:id="rId4"/>
    <p:sldId id="367" r:id="rId5"/>
    <p:sldId id="381" r:id="rId6"/>
    <p:sldId id="368" r:id="rId7"/>
    <p:sldId id="358" r:id="rId8"/>
    <p:sldId id="373" r:id="rId9"/>
    <p:sldId id="377" r:id="rId10"/>
    <p:sldId id="375" r:id="rId11"/>
    <p:sldId id="376" r:id="rId12"/>
    <p:sldId id="369" r:id="rId13"/>
    <p:sldId id="374" r:id="rId14"/>
    <p:sldId id="371" r:id="rId15"/>
    <p:sldId id="379" r:id="rId16"/>
    <p:sldId id="378" r:id="rId17"/>
    <p:sldId id="380" r:id="rId18"/>
    <p:sldId id="382" r:id="rId19"/>
    <p:sldId id="361" r:id="rId20"/>
    <p:sldId id="383" r:id="rId21"/>
    <p:sldId id="384" r:id="rId22"/>
    <p:sldId id="385" r:id="rId23"/>
    <p:sldId id="386" r:id="rId24"/>
    <p:sldId id="387" r:id="rId25"/>
    <p:sldId id="388" r:id="rId26"/>
    <p:sldId id="389" r:id="rId27"/>
    <p:sldId id="390" r:id="rId28"/>
    <p:sldId id="359" r:id="rId29"/>
    <p:sldId id="360" r:id="rId30"/>
    <p:sldId id="391" r:id="rId31"/>
    <p:sldId id="392" r:id="rId32"/>
  </p:sldIdLst>
  <p:sldSz cx="9144000" cy="6858000" type="screen4x3"/>
  <p:notesSz cx="6858000" cy="9144000"/>
  <p:custDataLst>
    <p:tags r:id="rId34"/>
  </p:custDataLst>
  <p:defaultTextStyle>
    <a:defPPr>
      <a:defRPr lang="tr-T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Stil Yok, Kılavuz Yok">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Stil Yok, Tablo Kılavuz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386"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tags" Target="tags/tag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8614400-4134-404D-BD50-8596ED6D609A}"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tr-TR"/>
        </a:p>
      </dgm:t>
    </dgm:pt>
    <dgm:pt modelId="{E4DB54FF-4FEC-4DDC-997A-849D733A23BE}">
      <dgm:prSet phldrT="[Metin]"/>
      <dgm:spPr/>
      <dgm:t>
        <a:bodyPr/>
        <a:lstStyle/>
        <a:p>
          <a:r>
            <a:rPr lang="tr-TR" dirty="0" smtClean="0"/>
            <a:t>hayvanlar</a:t>
          </a:r>
          <a:endParaRPr lang="tr-TR" dirty="0"/>
        </a:p>
      </dgm:t>
    </dgm:pt>
    <dgm:pt modelId="{11E9FF15-576F-4629-9FB2-39B94D367B34}" type="parTrans" cxnId="{EDB62C47-AF6B-44C3-8DA7-7E4E0D73E92B}">
      <dgm:prSet/>
      <dgm:spPr/>
      <dgm:t>
        <a:bodyPr/>
        <a:lstStyle/>
        <a:p>
          <a:endParaRPr lang="tr-TR"/>
        </a:p>
      </dgm:t>
    </dgm:pt>
    <dgm:pt modelId="{42AE1B42-E8F9-4361-9650-4A4DA7DAF272}" type="sibTrans" cxnId="{EDB62C47-AF6B-44C3-8DA7-7E4E0D73E92B}">
      <dgm:prSet/>
      <dgm:spPr/>
      <dgm:t>
        <a:bodyPr/>
        <a:lstStyle/>
        <a:p>
          <a:endParaRPr lang="tr-TR"/>
        </a:p>
      </dgm:t>
    </dgm:pt>
    <dgm:pt modelId="{00453167-44FB-444B-BB0E-7894831AB7BE}">
      <dgm:prSet phldrT="[Metin]"/>
      <dgm:spPr/>
      <dgm:t>
        <a:bodyPr/>
        <a:lstStyle/>
        <a:p>
          <a:r>
            <a:rPr lang="tr-TR" dirty="0" smtClean="0"/>
            <a:t>omurgalılar</a:t>
          </a:r>
          <a:endParaRPr lang="tr-TR" dirty="0"/>
        </a:p>
      </dgm:t>
    </dgm:pt>
    <dgm:pt modelId="{28EFC062-2F55-46E9-9F15-806D4E30DABB}" type="parTrans" cxnId="{1EEFCA4F-8389-4E06-B82B-735A16CE7CC7}">
      <dgm:prSet/>
      <dgm:spPr/>
      <dgm:t>
        <a:bodyPr/>
        <a:lstStyle/>
        <a:p>
          <a:endParaRPr lang="tr-TR"/>
        </a:p>
      </dgm:t>
    </dgm:pt>
    <dgm:pt modelId="{10262C19-16AE-4783-9433-C3FD6F2D7428}" type="sibTrans" cxnId="{1EEFCA4F-8389-4E06-B82B-735A16CE7CC7}">
      <dgm:prSet/>
      <dgm:spPr/>
      <dgm:t>
        <a:bodyPr/>
        <a:lstStyle/>
        <a:p>
          <a:endParaRPr lang="tr-TR"/>
        </a:p>
      </dgm:t>
    </dgm:pt>
    <dgm:pt modelId="{8858C413-FD42-44DA-B790-3B6FB08EDFC1}">
      <dgm:prSet phldrT="[Metin]"/>
      <dgm:spPr/>
      <dgm:t>
        <a:bodyPr/>
        <a:lstStyle/>
        <a:p>
          <a:r>
            <a:rPr lang="tr-TR" dirty="0" smtClean="0"/>
            <a:t>omurgasızlar</a:t>
          </a:r>
          <a:endParaRPr lang="tr-TR" dirty="0"/>
        </a:p>
      </dgm:t>
    </dgm:pt>
    <dgm:pt modelId="{021DB9D4-84D3-413A-957E-7C71F548ADD3}" type="parTrans" cxnId="{F69B0D70-D39B-46F3-8373-EE7F87FAEDBC}">
      <dgm:prSet/>
      <dgm:spPr/>
      <dgm:t>
        <a:bodyPr/>
        <a:lstStyle/>
        <a:p>
          <a:endParaRPr lang="tr-TR"/>
        </a:p>
      </dgm:t>
    </dgm:pt>
    <dgm:pt modelId="{3F0DBCB3-F9D3-4614-9235-F8EDDBF029AE}" type="sibTrans" cxnId="{F69B0D70-D39B-46F3-8373-EE7F87FAEDBC}">
      <dgm:prSet/>
      <dgm:spPr/>
      <dgm:t>
        <a:bodyPr/>
        <a:lstStyle/>
        <a:p>
          <a:endParaRPr lang="tr-TR"/>
        </a:p>
      </dgm:t>
    </dgm:pt>
    <dgm:pt modelId="{E2FD442C-C723-485E-B11C-E4733CCB69CF}" type="pres">
      <dgm:prSet presAssocID="{E8614400-4134-404D-BD50-8596ED6D609A}" presName="hierChild1" presStyleCnt="0">
        <dgm:presLayoutVars>
          <dgm:orgChart val="1"/>
          <dgm:chPref val="1"/>
          <dgm:dir/>
          <dgm:animOne val="branch"/>
          <dgm:animLvl val="lvl"/>
          <dgm:resizeHandles/>
        </dgm:presLayoutVars>
      </dgm:prSet>
      <dgm:spPr/>
      <dgm:t>
        <a:bodyPr/>
        <a:lstStyle/>
        <a:p>
          <a:endParaRPr lang="tr-TR"/>
        </a:p>
      </dgm:t>
    </dgm:pt>
    <dgm:pt modelId="{FFBC4D27-5331-4A6D-9C30-9BA4C9D48CBE}" type="pres">
      <dgm:prSet presAssocID="{E4DB54FF-4FEC-4DDC-997A-849D733A23BE}" presName="hierRoot1" presStyleCnt="0">
        <dgm:presLayoutVars>
          <dgm:hierBranch val="init"/>
        </dgm:presLayoutVars>
      </dgm:prSet>
      <dgm:spPr/>
    </dgm:pt>
    <dgm:pt modelId="{F3C7A9C5-989F-4501-945B-0DAC497BAC71}" type="pres">
      <dgm:prSet presAssocID="{E4DB54FF-4FEC-4DDC-997A-849D733A23BE}" presName="rootComposite1" presStyleCnt="0"/>
      <dgm:spPr/>
    </dgm:pt>
    <dgm:pt modelId="{4DA4A663-9EF8-4A9F-8E2E-52ACF98FC2AD}" type="pres">
      <dgm:prSet presAssocID="{E4DB54FF-4FEC-4DDC-997A-849D733A23BE}" presName="rootText1" presStyleLbl="node0" presStyleIdx="0" presStyleCnt="1">
        <dgm:presLayoutVars>
          <dgm:chPref val="3"/>
        </dgm:presLayoutVars>
      </dgm:prSet>
      <dgm:spPr/>
      <dgm:t>
        <a:bodyPr/>
        <a:lstStyle/>
        <a:p>
          <a:endParaRPr lang="tr-TR"/>
        </a:p>
      </dgm:t>
    </dgm:pt>
    <dgm:pt modelId="{2FC282B8-7C2C-45C6-AF16-AAD04B5670A2}" type="pres">
      <dgm:prSet presAssocID="{E4DB54FF-4FEC-4DDC-997A-849D733A23BE}" presName="rootConnector1" presStyleLbl="node1" presStyleIdx="0" presStyleCnt="0"/>
      <dgm:spPr/>
      <dgm:t>
        <a:bodyPr/>
        <a:lstStyle/>
        <a:p>
          <a:endParaRPr lang="tr-TR"/>
        </a:p>
      </dgm:t>
    </dgm:pt>
    <dgm:pt modelId="{2DD1819E-8350-4337-8B5F-BC9180C6029C}" type="pres">
      <dgm:prSet presAssocID="{E4DB54FF-4FEC-4DDC-997A-849D733A23BE}" presName="hierChild2" presStyleCnt="0"/>
      <dgm:spPr/>
    </dgm:pt>
    <dgm:pt modelId="{29957CE4-9815-491B-97EC-45F17F3FE895}" type="pres">
      <dgm:prSet presAssocID="{28EFC062-2F55-46E9-9F15-806D4E30DABB}" presName="Name37" presStyleLbl="parChTrans1D2" presStyleIdx="0" presStyleCnt="2"/>
      <dgm:spPr/>
      <dgm:t>
        <a:bodyPr/>
        <a:lstStyle/>
        <a:p>
          <a:endParaRPr lang="tr-TR"/>
        </a:p>
      </dgm:t>
    </dgm:pt>
    <dgm:pt modelId="{0F941D75-D03F-4A78-A277-D4CD5EFD3047}" type="pres">
      <dgm:prSet presAssocID="{00453167-44FB-444B-BB0E-7894831AB7BE}" presName="hierRoot2" presStyleCnt="0">
        <dgm:presLayoutVars>
          <dgm:hierBranch val="init"/>
        </dgm:presLayoutVars>
      </dgm:prSet>
      <dgm:spPr/>
    </dgm:pt>
    <dgm:pt modelId="{556D6021-1CE5-4305-9985-4CEFFF67FE42}" type="pres">
      <dgm:prSet presAssocID="{00453167-44FB-444B-BB0E-7894831AB7BE}" presName="rootComposite" presStyleCnt="0"/>
      <dgm:spPr/>
    </dgm:pt>
    <dgm:pt modelId="{C965F771-607B-41AA-A631-037D48DE88DA}" type="pres">
      <dgm:prSet presAssocID="{00453167-44FB-444B-BB0E-7894831AB7BE}" presName="rootText" presStyleLbl="node2" presStyleIdx="0" presStyleCnt="2">
        <dgm:presLayoutVars>
          <dgm:chPref val="3"/>
        </dgm:presLayoutVars>
      </dgm:prSet>
      <dgm:spPr/>
      <dgm:t>
        <a:bodyPr/>
        <a:lstStyle/>
        <a:p>
          <a:endParaRPr lang="tr-TR"/>
        </a:p>
      </dgm:t>
    </dgm:pt>
    <dgm:pt modelId="{16DB615C-5F0E-452F-A90C-5A37D0270C20}" type="pres">
      <dgm:prSet presAssocID="{00453167-44FB-444B-BB0E-7894831AB7BE}" presName="rootConnector" presStyleLbl="node2" presStyleIdx="0" presStyleCnt="2"/>
      <dgm:spPr/>
      <dgm:t>
        <a:bodyPr/>
        <a:lstStyle/>
        <a:p>
          <a:endParaRPr lang="tr-TR"/>
        </a:p>
      </dgm:t>
    </dgm:pt>
    <dgm:pt modelId="{51D75BD1-2359-49B3-A656-AF42406E2E6C}" type="pres">
      <dgm:prSet presAssocID="{00453167-44FB-444B-BB0E-7894831AB7BE}" presName="hierChild4" presStyleCnt="0"/>
      <dgm:spPr/>
    </dgm:pt>
    <dgm:pt modelId="{A1060A40-6491-4D6A-99B2-358D90663425}" type="pres">
      <dgm:prSet presAssocID="{00453167-44FB-444B-BB0E-7894831AB7BE}" presName="hierChild5" presStyleCnt="0"/>
      <dgm:spPr/>
    </dgm:pt>
    <dgm:pt modelId="{3FCCD156-0DA5-4C94-B1EE-BDDF4D698B8C}" type="pres">
      <dgm:prSet presAssocID="{021DB9D4-84D3-413A-957E-7C71F548ADD3}" presName="Name37" presStyleLbl="parChTrans1D2" presStyleIdx="1" presStyleCnt="2"/>
      <dgm:spPr/>
      <dgm:t>
        <a:bodyPr/>
        <a:lstStyle/>
        <a:p>
          <a:endParaRPr lang="tr-TR"/>
        </a:p>
      </dgm:t>
    </dgm:pt>
    <dgm:pt modelId="{E0E191B5-6121-4889-BBA3-87704381FEDE}" type="pres">
      <dgm:prSet presAssocID="{8858C413-FD42-44DA-B790-3B6FB08EDFC1}" presName="hierRoot2" presStyleCnt="0">
        <dgm:presLayoutVars>
          <dgm:hierBranch val="init"/>
        </dgm:presLayoutVars>
      </dgm:prSet>
      <dgm:spPr/>
    </dgm:pt>
    <dgm:pt modelId="{D47C4DED-49E5-4C70-995E-54193F93BFE7}" type="pres">
      <dgm:prSet presAssocID="{8858C413-FD42-44DA-B790-3B6FB08EDFC1}" presName="rootComposite" presStyleCnt="0"/>
      <dgm:spPr/>
    </dgm:pt>
    <dgm:pt modelId="{B5AAE95F-CF0D-40DA-9C9A-3F5CD1B2E505}" type="pres">
      <dgm:prSet presAssocID="{8858C413-FD42-44DA-B790-3B6FB08EDFC1}" presName="rootText" presStyleLbl="node2" presStyleIdx="1" presStyleCnt="2">
        <dgm:presLayoutVars>
          <dgm:chPref val="3"/>
        </dgm:presLayoutVars>
      </dgm:prSet>
      <dgm:spPr/>
      <dgm:t>
        <a:bodyPr/>
        <a:lstStyle/>
        <a:p>
          <a:endParaRPr lang="tr-TR"/>
        </a:p>
      </dgm:t>
    </dgm:pt>
    <dgm:pt modelId="{EA3F3A5E-6C0F-495C-9EC7-301DC3146F19}" type="pres">
      <dgm:prSet presAssocID="{8858C413-FD42-44DA-B790-3B6FB08EDFC1}" presName="rootConnector" presStyleLbl="node2" presStyleIdx="1" presStyleCnt="2"/>
      <dgm:spPr/>
      <dgm:t>
        <a:bodyPr/>
        <a:lstStyle/>
        <a:p>
          <a:endParaRPr lang="tr-TR"/>
        </a:p>
      </dgm:t>
    </dgm:pt>
    <dgm:pt modelId="{8EC936FB-CC11-4CAD-A4F2-B0A02CEFE2C2}" type="pres">
      <dgm:prSet presAssocID="{8858C413-FD42-44DA-B790-3B6FB08EDFC1}" presName="hierChild4" presStyleCnt="0"/>
      <dgm:spPr/>
    </dgm:pt>
    <dgm:pt modelId="{2AA53D79-32CF-4F59-9781-C7E99733081A}" type="pres">
      <dgm:prSet presAssocID="{8858C413-FD42-44DA-B790-3B6FB08EDFC1}" presName="hierChild5" presStyleCnt="0"/>
      <dgm:spPr/>
    </dgm:pt>
    <dgm:pt modelId="{4B2FE8EC-89F2-4A26-8F2D-CC0CF033E0F1}" type="pres">
      <dgm:prSet presAssocID="{E4DB54FF-4FEC-4DDC-997A-849D733A23BE}" presName="hierChild3" presStyleCnt="0"/>
      <dgm:spPr/>
    </dgm:pt>
  </dgm:ptLst>
  <dgm:cxnLst>
    <dgm:cxn modelId="{1EEFCA4F-8389-4E06-B82B-735A16CE7CC7}" srcId="{E4DB54FF-4FEC-4DDC-997A-849D733A23BE}" destId="{00453167-44FB-444B-BB0E-7894831AB7BE}" srcOrd="0" destOrd="0" parTransId="{28EFC062-2F55-46E9-9F15-806D4E30DABB}" sibTransId="{10262C19-16AE-4783-9433-C3FD6F2D7428}"/>
    <dgm:cxn modelId="{1FF07D3B-86EB-47ED-AFEE-6CACFFD502C5}" type="presOf" srcId="{8858C413-FD42-44DA-B790-3B6FB08EDFC1}" destId="{EA3F3A5E-6C0F-495C-9EC7-301DC3146F19}" srcOrd="1" destOrd="0" presId="urn:microsoft.com/office/officeart/2005/8/layout/orgChart1"/>
    <dgm:cxn modelId="{53A973E4-8900-4475-A492-38E09606BCDF}" type="presOf" srcId="{E4DB54FF-4FEC-4DDC-997A-849D733A23BE}" destId="{4DA4A663-9EF8-4A9F-8E2E-52ACF98FC2AD}" srcOrd="0" destOrd="0" presId="urn:microsoft.com/office/officeart/2005/8/layout/orgChart1"/>
    <dgm:cxn modelId="{1F30FC64-C3BD-4D3C-BA55-5225330E08A2}" type="presOf" srcId="{00453167-44FB-444B-BB0E-7894831AB7BE}" destId="{16DB615C-5F0E-452F-A90C-5A37D0270C20}" srcOrd="1" destOrd="0" presId="urn:microsoft.com/office/officeart/2005/8/layout/orgChart1"/>
    <dgm:cxn modelId="{EDB62C47-AF6B-44C3-8DA7-7E4E0D73E92B}" srcId="{E8614400-4134-404D-BD50-8596ED6D609A}" destId="{E4DB54FF-4FEC-4DDC-997A-849D733A23BE}" srcOrd="0" destOrd="0" parTransId="{11E9FF15-576F-4629-9FB2-39B94D367B34}" sibTransId="{42AE1B42-E8F9-4361-9650-4A4DA7DAF272}"/>
    <dgm:cxn modelId="{E44D0601-65AE-4989-9F02-2983C2E94B58}" type="presOf" srcId="{E8614400-4134-404D-BD50-8596ED6D609A}" destId="{E2FD442C-C723-485E-B11C-E4733CCB69CF}" srcOrd="0" destOrd="0" presId="urn:microsoft.com/office/officeart/2005/8/layout/orgChart1"/>
    <dgm:cxn modelId="{5D0CB6B9-B201-47EF-BD62-04599B00EF47}" type="presOf" srcId="{E4DB54FF-4FEC-4DDC-997A-849D733A23BE}" destId="{2FC282B8-7C2C-45C6-AF16-AAD04B5670A2}" srcOrd="1" destOrd="0" presId="urn:microsoft.com/office/officeart/2005/8/layout/orgChart1"/>
    <dgm:cxn modelId="{F69B0D70-D39B-46F3-8373-EE7F87FAEDBC}" srcId="{E4DB54FF-4FEC-4DDC-997A-849D733A23BE}" destId="{8858C413-FD42-44DA-B790-3B6FB08EDFC1}" srcOrd="1" destOrd="0" parTransId="{021DB9D4-84D3-413A-957E-7C71F548ADD3}" sibTransId="{3F0DBCB3-F9D3-4614-9235-F8EDDBF029AE}"/>
    <dgm:cxn modelId="{2E6B5E48-E388-4081-9028-60865C2CCED9}" type="presOf" srcId="{021DB9D4-84D3-413A-957E-7C71F548ADD3}" destId="{3FCCD156-0DA5-4C94-B1EE-BDDF4D698B8C}" srcOrd="0" destOrd="0" presId="urn:microsoft.com/office/officeart/2005/8/layout/orgChart1"/>
    <dgm:cxn modelId="{6E85FA14-1059-4782-9BF0-C9EE83AABB42}" type="presOf" srcId="{00453167-44FB-444B-BB0E-7894831AB7BE}" destId="{C965F771-607B-41AA-A631-037D48DE88DA}" srcOrd="0" destOrd="0" presId="urn:microsoft.com/office/officeart/2005/8/layout/orgChart1"/>
    <dgm:cxn modelId="{F5DC493A-9EB2-43EF-8DE4-92A076771D29}" type="presOf" srcId="{28EFC062-2F55-46E9-9F15-806D4E30DABB}" destId="{29957CE4-9815-491B-97EC-45F17F3FE895}" srcOrd="0" destOrd="0" presId="urn:microsoft.com/office/officeart/2005/8/layout/orgChart1"/>
    <dgm:cxn modelId="{8EEF5483-FF1B-4E6B-99AE-0315563CD668}" type="presOf" srcId="{8858C413-FD42-44DA-B790-3B6FB08EDFC1}" destId="{B5AAE95F-CF0D-40DA-9C9A-3F5CD1B2E505}" srcOrd="0" destOrd="0" presId="urn:microsoft.com/office/officeart/2005/8/layout/orgChart1"/>
    <dgm:cxn modelId="{27A8A8CA-DE4F-4D52-AB54-51009B6F758F}" type="presParOf" srcId="{E2FD442C-C723-485E-B11C-E4733CCB69CF}" destId="{FFBC4D27-5331-4A6D-9C30-9BA4C9D48CBE}" srcOrd="0" destOrd="0" presId="urn:microsoft.com/office/officeart/2005/8/layout/orgChart1"/>
    <dgm:cxn modelId="{56C00E29-D373-4854-850A-0AEE4FC2DE58}" type="presParOf" srcId="{FFBC4D27-5331-4A6D-9C30-9BA4C9D48CBE}" destId="{F3C7A9C5-989F-4501-945B-0DAC497BAC71}" srcOrd="0" destOrd="0" presId="urn:microsoft.com/office/officeart/2005/8/layout/orgChart1"/>
    <dgm:cxn modelId="{53F47BB9-A592-4ADE-A10D-03CE1F46A01A}" type="presParOf" srcId="{F3C7A9C5-989F-4501-945B-0DAC497BAC71}" destId="{4DA4A663-9EF8-4A9F-8E2E-52ACF98FC2AD}" srcOrd="0" destOrd="0" presId="urn:microsoft.com/office/officeart/2005/8/layout/orgChart1"/>
    <dgm:cxn modelId="{B11B8F8F-8FA9-4F33-A4E7-A6FA8278D57B}" type="presParOf" srcId="{F3C7A9C5-989F-4501-945B-0DAC497BAC71}" destId="{2FC282B8-7C2C-45C6-AF16-AAD04B5670A2}" srcOrd="1" destOrd="0" presId="urn:microsoft.com/office/officeart/2005/8/layout/orgChart1"/>
    <dgm:cxn modelId="{8E1D7EF1-76D5-4B26-9245-759BC49F31B0}" type="presParOf" srcId="{FFBC4D27-5331-4A6D-9C30-9BA4C9D48CBE}" destId="{2DD1819E-8350-4337-8B5F-BC9180C6029C}" srcOrd="1" destOrd="0" presId="urn:microsoft.com/office/officeart/2005/8/layout/orgChart1"/>
    <dgm:cxn modelId="{999241A6-9D75-4BCA-8E39-1D9336991FBD}" type="presParOf" srcId="{2DD1819E-8350-4337-8B5F-BC9180C6029C}" destId="{29957CE4-9815-491B-97EC-45F17F3FE895}" srcOrd="0" destOrd="0" presId="urn:microsoft.com/office/officeart/2005/8/layout/orgChart1"/>
    <dgm:cxn modelId="{D329D6E8-EA01-477D-973B-85C3E02ECAE5}" type="presParOf" srcId="{2DD1819E-8350-4337-8B5F-BC9180C6029C}" destId="{0F941D75-D03F-4A78-A277-D4CD5EFD3047}" srcOrd="1" destOrd="0" presId="urn:microsoft.com/office/officeart/2005/8/layout/orgChart1"/>
    <dgm:cxn modelId="{8EB15509-CD7D-4102-9AC6-2087AACA7626}" type="presParOf" srcId="{0F941D75-D03F-4A78-A277-D4CD5EFD3047}" destId="{556D6021-1CE5-4305-9985-4CEFFF67FE42}" srcOrd="0" destOrd="0" presId="urn:microsoft.com/office/officeart/2005/8/layout/orgChart1"/>
    <dgm:cxn modelId="{42870C3A-4BB8-4A4A-8D9F-3428392B242A}" type="presParOf" srcId="{556D6021-1CE5-4305-9985-4CEFFF67FE42}" destId="{C965F771-607B-41AA-A631-037D48DE88DA}" srcOrd="0" destOrd="0" presId="urn:microsoft.com/office/officeart/2005/8/layout/orgChart1"/>
    <dgm:cxn modelId="{8567CBC7-46E8-4C2D-8D3D-C65902C345C6}" type="presParOf" srcId="{556D6021-1CE5-4305-9985-4CEFFF67FE42}" destId="{16DB615C-5F0E-452F-A90C-5A37D0270C20}" srcOrd="1" destOrd="0" presId="urn:microsoft.com/office/officeart/2005/8/layout/orgChart1"/>
    <dgm:cxn modelId="{08092B49-6E40-4A34-B963-2A17DA9E0AE3}" type="presParOf" srcId="{0F941D75-D03F-4A78-A277-D4CD5EFD3047}" destId="{51D75BD1-2359-49B3-A656-AF42406E2E6C}" srcOrd="1" destOrd="0" presId="urn:microsoft.com/office/officeart/2005/8/layout/orgChart1"/>
    <dgm:cxn modelId="{19CAF038-BC53-4AB6-9147-B1CEEB7186B7}" type="presParOf" srcId="{0F941D75-D03F-4A78-A277-D4CD5EFD3047}" destId="{A1060A40-6491-4D6A-99B2-358D90663425}" srcOrd="2" destOrd="0" presId="urn:microsoft.com/office/officeart/2005/8/layout/orgChart1"/>
    <dgm:cxn modelId="{6340DF20-F9B3-4B1B-B801-C68AD2D1EE87}" type="presParOf" srcId="{2DD1819E-8350-4337-8B5F-BC9180C6029C}" destId="{3FCCD156-0DA5-4C94-B1EE-BDDF4D698B8C}" srcOrd="2" destOrd="0" presId="urn:microsoft.com/office/officeart/2005/8/layout/orgChart1"/>
    <dgm:cxn modelId="{19ED835E-DE0B-44F6-A8CA-3E6859070D90}" type="presParOf" srcId="{2DD1819E-8350-4337-8B5F-BC9180C6029C}" destId="{E0E191B5-6121-4889-BBA3-87704381FEDE}" srcOrd="3" destOrd="0" presId="urn:microsoft.com/office/officeart/2005/8/layout/orgChart1"/>
    <dgm:cxn modelId="{EAAFCE00-6BBF-49C5-B7D9-7FFAD74D2C03}" type="presParOf" srcId="{E0E191B5-6121-4889-BBA3-87704381FEDE}" destId="{D47C4DED-49E5-4C70-995E-54193F93BFE7}" srcOrd="0" destOrd="0" presId="urn:microsoft.com/office/officeart/2005/8/layout/orgChart1"/>
    <dgm:cxn modelId="{FFB2844D-EE6F-4BFC-9033-8C7170CA5F7C}" type="presParOf" srcId="{D47C4DED-49E5-4C70-995E-54193F93BFE7}" destId="{B5AAE95F-CF0D-40DA-9C9A-3F5CD1B2E505}" srcOrd="0" destOrd="0" presId="urn:microsoft.com/office/officeart/2005/8/layout/orgChart1"/>
    <dgm:cxn modelId="{2854F80A-1AF2-426B-9289-247873155BC7}" type="presParOf" srcId="{D47C4DED-49E5-4C70-995E-54193F93BFE7}" destId="{EA3F3A5E-6C0F-495C-9EC7-301DC3146F19}" srcOrd="1" destOrd="0" presId="urn:microsoft.com/office/officeart/2005/8/layout/orgChart1"/>
    <dgm:cxn modelId="{9FCA3486-6452-45F3-B695-9F505A79BA19}" type="presParOf" srcId="{E0E191B5-6121-4889-BBA3-87704381FEDE}" destId="{8EC936FB-CC11-4CAD-A4F2-B0A02CEFE2C2}" srcOrd="1" destOrd="0" presId="urn:microsoft.com/office/officeart/2005/8/layout/orgChart1"/>
    <dgm:cxn modelId="{D00E44FF-EA50-47D4-8F34-4B2B83438522}" type="presParOf" srcId="{E0E191B5-6121-4889-BBA3-87704381FEDE}" destId="{2AA53D79-32CF-4F59-9781-C7E99733081A}" srcOrd="2" destOrd="0" presId="urn:microsoft.com/office/officeart/2005/8/layout/orgChart1"/>
    <dgm:cxn modelId="{D5E4A31A-37B6-49BA-8AD0-FC5789F4644D}" type="presParOf" srcId="{FFBC4D27-5331-4A6D-9C30-9BA4C9D48CBE}" destId="{4B2FE8EC-89F2-4A26-8F2D-CC0CF033E0F1}"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AD3C8F4-9890-42C6-8DD4-A523655DD3DC}" type="doc">
      <dgm:prSet loTypeId="urn:microsoft.com/office/officeart/2005/8/layout/orgChart1" loCatId="hierarchy" qsTypeId="urn:microsoft.com/office/officeart/2005/8/quickstyle/simple1" qsCatId="simple" csTypeId="urn:microsoft.com/office/officeart/2005/8/colors/colorful5" csCatId="colorful" phldr="1"/>
      <dgm:spPr/>
      <dgm:t>
        <a:bodyPr/>
        <a:lstStyle/>
        <a:p>
          <a:endParaRPr lang="tr-TR"/>
        </a:p>
      </dgm:t>
    </dgm:pt>
    <dgm:pt modelId="{DA4113DC-AA8B-47E9-9C1E-ED4A458D947B}">
      <dgm:prSet phldrT="[Metin]"/>
      <dgm:spPr/>
      <dgm:t>
        <a:bodyPr/>
        <a:lstStyle/>
        <a:p>
          <a:r>
            <a:rPr lang="tr-TR" dirty="0" err="1" smtClean="0"/>
            <a:t>omurgalıhayvanlar</a:t>
          </a:r>
          <a:endParaRPr lang="tr-TR" dirty="0"/>
        </a:p>
      </dgm:t>
    </dgm:pt>
    <dgm:pt modelId="{7A3A31DC-1909-4564-B689-B593EC0B6BAE}" type="parTrans" cxnId="{B878AD02-6091-4443-8916-5D8BD730EA87}">
      <dgm:prSet/>
      <dgm:spPr/>
      <dgm:t>
        <a:bodyPr/>
        <a:lstStyle/>
        <a:p>
          <a:endParaRPr lang="tr-TR"/>
        </a:p>
      </dgm:t>
    </dgm:pt>
    <dgm:pt modelId="{E81A17DC-001B-4388-9CC0-98492E4CA473}" type="sibTrans" cxnId="{B878AD02-6091-4443-8916-5D8BD730EA87}">
      <dgm:prSet/>
      <dgm:spPr/>
      <dgm:t>
        <a:bodyPr/>
        <a:lstStyle/>
        <a:p>
          <a:endParaRPr lang="tr-TR"/>
        </a:p>
      </dgm:t>
    </dgm:pt>
    <dgm:pt modelId="{8AC38F8C-9151-4B76-85F7-06607E9F3FD0}">
      <dgm:prSet phldrT="[Metin]"/>
      <dgm:spPr/>
      <dgm:t>
        <a:bodyPr/>
        <a:lstStyle/>
        <a:p>
          <a:r>
            <a:rPr lang="tr-TR" dirty="0" smtClean="0"/>
            <a:t>kuşlar</a:t>
          </a:r>
          <a:endParaRPr lang="tr-TR" dirty="0"/>
        </a:p>
      </dgm:t>
    </dgm:pt>
    <dgm:pt modelId="{6975904B-845F-4B33-AFF3-6C5917121E0A}" type="parTrans" cxnId="{611E96D4-55CB-4F1F-96C1-C295FEDB118E}">
      <dgm:prSet/>
      <dgm:spPr/>
      <dgm:t>
        <a:bodyPr/>
        <a:lstStyle/>
        <a:p>
          <a:endParaRPr lang="tr-TR"/>
        </a:p>
      </dgm:t>
    </dgm:pt>
    <dgm:pt modelId="{10A00EF4-CF14-4139-AFB2-A2BB78D0ECCA}" type="sibTrans" cxnId="{611E96D4-55CB-4F1F-96C1-C295FEDB118E}">
      <dgm:prSet/>
      <dgm:spPr/>
      <dgm:t>
        <a:bodyPr/>
        <a:lstStyle/>
        <a:p>
          <a:endParaRPr lang="tr-TR"/>
        </a:p>
      </dgm:t>
    </dgm:pt>
    <dgm:pt modelId="{E8F502DA-55D8-4ECE-8154-6A73C3B15263}">
      <dgm:prSet phldrT="[Metin]"/>
      <dgm:spPr/>
      <dgm:t>
        <a:bodyPr/>
        <a:lstStyle/>
        <a:p>
          <a:r>
            <a:rPr lang="tr-TR" dirty="0" smtClean="0"/>
            <a:t>kurbağalar</a:t>
          </a:r>
          <a:endParaRPr lang="tr-TR" dirty="0"/>
        </a:p>
      </dgm:t>
    </dgm:pt>
    <dgm:pt modelId="{45D2EFDC-3056-47AE-B94B-ACBCA154F9D6}" type="parTrans" cxnId="{C79F78F7-7BDB-4D16-BC12-AC1CAB9AE12F}">
      <dgm:prSet/>
      <dgm:spPr/>
      <dgm:t>
        <a:bodyPr/>
        <a:lstStyle/>
        <a:p>
          <a:endParaRPr lang="tr-TR"/>
        </a:p>
      </dgm:t>
    </dgm:pt>
    <dgm:pt modelId="{4AA11A72-F84A-4B6A-8F5D-39121829CB5B}" type="sibTrans" cxnId="{C79F78F7-7BDB-4D16-BC12-AC1CAB9AE12F}">
      <dgm:prSet/>
      <dgm:spPr/>
      <dgm:t>
        <a:bodyPr/>
        <a:lstStyle/>
        <a:p>
          <a:endParaRPr lang="tr-TR"/>
        </a:p>
      </dgm:t>
    </dgm:pt>
    <dgm:pt modelId="{42160A94-B39F-465F-A112-96C0F1A1F0B3}">
      <dgm:prSet phldrT="[Metin]"/>
      <dgm:spPr/>
      <dgm:t>
        <a:bodyPr/>
        <a:lstStyle/>
        <a:p>
          <a:r>
            <a:rPr lang="tr-TR" dirty="0" smtClean="0"/>
            <a:t>memeliler</a:t>
          </a:r>
          <a:endParaRPr lang="tr-TR" dirty="0"/>
        </a:p>
      </dgm:t>
    </dgm:pt>
    <dgm:pt modelId="{1DE1150C-8C0F-4629-939A-DEEB94E3E874}" type="parTrans" cxnId="{D43493A5-2FE1-4B1C-B411-39130BD9372F}">
      <dgm:prSet/>
      <dgm:spPr/>
      <dgm:t>
        <a:bodyPr/>
        <a:lstStyle/>
        <a:p>
          <a:endParaRPr lang="tr-TR"/>
        </a:p>
      </dgm:t>
    </dgm:pt>
    <dgm:pt modelId="{FD4FD3EE-8A8B-4251-8042-1DE351B2C08A}" type="sibTrans" cxnId="{D43493A5-2FE1-4B1C-B411-39130BD9372F}">
      <dgm:prSet/>
      <dgm:spPr/>
      <dgm:t>
        <a:bodyPr/>
        <a:lstStyle/>
        <a:p>
          <a:endParaRPr lang="tr-TR"/>
        </a:p>
      </dgm:t>
    </dgm:pt>
    <dgm:pt modelId="{F5D8C800-AF60-407E-A0E0-E4C4458AA0AA}">
      <dgm:prSet/>
      <dgm:spPr/>
      <dgm:t>
        <a:bodyPr/>
        <a:lstStyle/>
        <a:p>
          <a:r>
            <a:rPr lang="tr-TR" dirty="0" smtClean="0"/>
            <a:t>balıklar</a:t>
          </a:r>
          <a:endParaRPr lang="tr-TR" dirty="0"/>
        </a:p>
      </dgm:t>
    </dgm:pt>
    <dgm:pt modelId="{D4F59F15-CF44-4D17-8632-DB25EA3B5B5D}" type="parTrans" cxnId="{FED8FC1B-7E59-448C-9B2D-412802B8E0EE}">
      <dgm:prSet/>
      <dgm:spPr/>
      <dgm:t>
        <a:bodyPr/>
        <a:lstStyle/>
        <a:p>
          <a:endParaRPr lang="tr-TR"/>
        </a:p>
      </dgm:t>
    </dgm:pt>
    <dgm:pt modelId="{ED176324-63E5-494E-BEC5-A68CF2C7D869}" type="sibTrans" cxnId="{FED8FC1B-7E59-448C-9B2D-412802B8E0EE}">
      <dgm:prSet/>
      <dgm:spPr/>
      <dgm:t>
        <a:bodyPr/>
        <a:lstStyle/>
        <a:p>
          <a:endParaRPr lang="tr-TR"/>
        </a:p>
      </dgm:t>
    </dgm:pt>
    <dgm:pt modelId="{5B73970D-FF53-4744-B0D6-B00EE9C3616E}">
      <dgm:prSet/>
      <dgm:spPr/>
      <dgm:t>
        <a:bodyPr/>
        <a:lstStyle/>
        <a:p>
          <a:r>
            <a:rPr lang="tr-TR" dirty="0" smtClean="0"/>
            <a:t>sürüngenler</a:t>
          </a:r>
          <a:endParaRPr lang="tr-TR" dirty="0"/>
        </a:p>
      </dgm:t>
    </dgm:pt>
    <dgm:pt modelId="{E66F7871-565E-4428-A163-F93C91CE159C}" type="parTrans" cxnId="{2991A468-5118-45DF-9B5F-A53696E7589A}">
      <dgm:prSet/>
      <dgm:spPr/>
      <dgm:t>
        <a:bodyPr/>
        <a:lstStyle/>
        <a:p>
          <a:endParaRPr lang="tr-TR"/>
        </a:p>
      </dgm:t>
    </dgm:pt>
    <dgm:pt modelId="{206E97A7-0DA9-469F-AC77-02914ACF3A97}" type="sibTrans" cxnId="{2991A468-5118-45DF-9B5F-A53696E7589A}">
      <dgm:prSet/>
      <dgm:spPr/>
      <dgm:t>
        <a:bodyPr/>
        <a:lstStyle/>
        <a:p>
          <a:endParaRPr lang="tr-TR"/>
        </a:p>
      </dgm:t>
    </dgm:pt>
    <dgm:pt modelId="{D6A654D1-DF60-461C-A9CB-F2B798CCEC9C}" type="pres">
      <dgm:prSet presAssocID="{8AD3C8F4-9890-42C6-8DD4-A523655DD3DC}" presName="hierChild1" presStyleCnt="0">
        <dgm:presLayoutVars>
          <dgm:orgChart val="1"/>
          <dgm:chPref val="1"/>
          <dgm:dir/>
          <dgm:animOne val="branch"/>
          <dgm:animLvl val="lvl"/>
          <dgm:resizeHandles/>
        </dgm:presLayoutVars>
      </dgm:prSet>
      <dgm:spPr/>
    </dgm:pt>
    <dgm:pt modelId="{E63C513D-0AFA-43B1-BD90-B91673467CD6}" type="pres">
      <dgm:prSet presAssocID="{DA4113DC-AA8B-47E9-9C1E-ED4A458D947B}" presName="hierRoot1" presStyleCnt="0">
        <dgm:presLayoutVars>
          <dgm:hierBranch val="init"/>
        </dgm:presLayoutVars>
      </dgm:prSet>
      <dgm:spPr/>
    </dgm:pt>
    <dgm:pt modelId="{32525064-7F45-420A-8A3E-F2BDA9A12F9B}" type="pres">
      <dgm:prSet presAssocID="{DA4113DC-AA8B-47E9-9C1E-ED4A458D947B}" presName="rootComposite1" presStyleCnt="0"/>
      <dgm:spPr/>
    </dgm:pt>
    <dgm:pt modelId="{AADAB482-419E-478D-9F05-845EA4427FD4}" type="pres">
      <dgm:prSet presAssocID="{DA4113DC-AA8B-47E9-9C1E-ED4A458D947B}" presName="rootText1" presStyleLbl="node0" presStyleIdx="0" presStyleCnt="1" custScaleX="224876" custScaleY="116892" custLinFactNeighborX="0" custLinFactNeighborY="-67097">
        <dgm:presLayoutVars>
          <dgm:chPref val="3"/>
        </dgm:presLayoutVars>
      </dgm:prSet>
      <dgm:spPr/>
    </dgm:pt>
    <dgm:pt modelId="{AC3DE8EF-9105-461F-B4CA-B805C0001DF7}" type="pres">
      <dgm:prSet presAssocID="{DA4113DC-AA8B-47E9-9C1E-ED4A458D947B}" presName="rootConnector1" presStyleLbl="node1" presStyleIdx="0" presStyleCnt="0"/>
      <dgm:spPr/>
    </dgm:pt>
    <dgm:pt modelId="{545FFD0C-62B3-4CCE-B4A5-218852B65685}" type="pres">
      <dgm:prSet presAssocID="{DA4113DC-AA8B-47E9-9C1E-ED4A458D947B}" presName="hierChild2" presStyleCnt="0"/>
      <dgm:spPr/>
    </dgm:pt>
    <dgm:pt modelId="{C88464A6-B5A1-47A0-9C2A-283E17E7B15E}" type="pres">
      <dgm:prSet presAssocID="{6975904B-845F-4B33-AFF3-6C5917121E0A}" presName="Name37" presStyleLbl="parChTrans1D2" presStyleIdx="0" presStyleCnt="5"/>
      <dgm:spPr/>
    </dgm:pt>
    <dgm:pt modelId="{96FDB13C-4F28-4F45-9048-93968930DE4F}" type="pres">
      <dgm:prSet presAssocID="{8AC38F8C-9151-4B76-85F7-06607E9F3FD0}" presName="hierRoot2" presStyleCnt="0">
        <dgm:presLayoutVars>
          <dgm:hierBranch val="init"/>
        </dgm:presLayoutVars>
      </dgm:prSet>
      <dgm:spPr/>
    </dgm:pt>
    <dgm:pt modelId="{C5E4D481-4FD7-4A7B-96CF-9140BC34B70E}" type="pres">
      <dgm:prSet presAssocID="{8AC38F8C-9151-4B76-85F7-06607E9F3FD0}" presName="rootComposite" presStyleCnt="0"/>
      <dgm:spPr/>
    </dgm:pt>
    <dgm:pt modelId="{4D104176-5C14-4803-A1A5-8B8B92AD15CC}" type="pres">
      <dgm:prSet presAssocID="{8AC38F8C-9151-4B76-85F7-06607E9F3FD0}" presName="rootText" presStyleLbl="node2" presStyleIdx="0" presStyleCnt="5" custLinFactNeighborX="5795" custLinFactNeighborY="-1114">
        <dgm:presLayoutVars>
          <dgm:chPref val="3"/>
        </dgm:presLayoutVars>
      </dgm:prSet>
      <dgm:spPr/>
    </dgm:pt>
    <dgm:pt modelId="{97E0F28F-BB48-4FBE-A2B8-EDF975173062}" type="pres">
      <dgm:prSet presAssocID="{8AC38F8C-9151-4B76-85F7-06607E9F3FD0}" presName="rootConnector" presStyleLbl="node2" presStyleIdx="0" presStyleCnt="5"/>
      <dgm:spPr/>
    </dgm:pt>
    <dgm:pt modelId="{67A87670-656D-4B67-A43C-160F3FC306A0}" type="pres">
      <dgm:prSet presAssocID="{8AC38F8C-9151-4B76-85F7-06607E9F3FD0}" presName="hierChild4" presStyleCnt="0"/>
      <dgm:spPr/>
    </dgm:pt>
    <dgm:pt modelId="{7DC48AE5-711D-4BDD-A2D1-ABF8A198B195}" type="pres">
      <dgm:prSet presAssocID="{8AC38F8C-9151-4B76-85F7-06607E9F3FD0}" presName="hierChild5" presStyleCnt="0"/>
      <dgm:spPr/>
    </dgm:pt>
    <dgm:pt modelId="{D894B9B0-12E5-4423-938A-7EF7E16CB6B0}" type="pres">
      <dgm:prSet presAssocID="{D4F59F15-CF44-4D17-8632-DB25EA3B5B5D}" presName="Name37" presStyleLbl="parChTrans1D2" presStyleIdx="1" presStyleCnt="5"/>
      <dgm:spPr/>
    </dgm:pt>
    <dgm:pt modelId="{38B15384-29E2-4CC9-AAED-8432CD0EBADC}" type="pres">
      <dgm:prSet presAssocID="{F5D8C800-AF60-407E-A0E0-E4C4458AA0AA}" presName="hierRoot2" presStyleCnt="0">
        <dgm:presLayoutVars>
          <dgm:hierBranch val="init"/>
        </dgm:presLayoutVars>
      </dgm:prSet>
      <dgm:spPr/>
    </dgm:pt>
    <dgm:pt modelId="{0F9F0112-C414-40D4-BA44-EACB2494C97B}" type="pres">
      <dgm:prSet presAssocID="{F5D8C800-AF60-407E-A0E0-E4C4458AA0AA}" presName="rootComposite" presStyleCnt="0"/>
      <dgm:spPr/>
    </dgm:pt>
    <dgm:pt modelId="{6D3FB8E8-1B28-4A3B-8B3C-DEFD7BCEDD9A}" type="pres">
      <dgm:prSet presAssocID="{F5D8C800-AF60-407E-A0E0-E4C4458AA0AA}" presName="rootText" presStyleLbl="node2" presStyleIdx="1" presStyleCnt="5">
        <dgm:presLayoutVars>
          <dgm:chPref val="3"/>
        </dgm:presLayoutVars>
      </dgm:prSet>
      <dgm:spPr/>
    </dgm:pt>
    <dgm:pt modelId="{FC06E78D-A373-4229-9B4D-8F8EC893393D}" type="pres">
      <dgm:prSet presAssocID="{F5D8C800-AF60-407E-A0E0-E4C4458AA0AA}" presName="rootConnector" presStyleLbl="node2" presStyleIdx="1" presStyleCnt="5"/>
      <dgm:spPr/>
    </dgm:pt>
    <dgm:pt modelId="{2C533F58-3445-41D6-8E7F-E8A4A0EF1652}" type="pres">
      <dgm:prSet presAssocID="{F5D8C800-AF60-407E-A0E0-E4C4458AA0AA}" presName="hierChild4" presStyleCnt="0"/>
      <dgm:spPr/>
    </dgm:pt>
    <dgm:pt modelId="{CFE67235-1C03-4343-9608-726E15477966}" type="pres">
      <dgm:prSet presAssocID="{F5D8C800-AF60-407E-A0E0-E4C4458AA0AA}" presName="hierChild5" presStyleCnt="0"/>
      <dgm:spPr/>
    </dgm:pt>
    <dgm:pt modelId="{E367ACDE-D967-46A6-B55F-BAC0AA544813}" type="pres">
      <dgm:prSet presAssocID="{E66F7871-565E-4428-A163-F93C91CE159C}" presName="Name37" presStyleLbl="parChTrans1D2" presStyleIdx="2" presStyleCnt="5"/>
      <dgm:spPr/>
    </dgm:pt>
    <dgm:pt modelId="{FDE7D324-AC09-4B1A-8F9F-10380991948D}" type="pres">
      <dgm:prSet presAssocID="{5B73970D-FF53-4744-B0D6-B00EE9C3616E}" presName="hierRoot2" presStyleCnt="0">
        <dgm:presLayoutVars>
          <dgm:hierBranch val="init"/>
        </dgm:presLayoutVars>
      </dgm:prSet>
      <dgm:spPr/>
    </dgm:pt>
    <dgm:pt modelId="{FE45E3F4-F5AB-449B-9932-BBAA4CF4A596}" type="pres">
      <dgm:prSet presAssocID="{5B73970D-FF53-4744-B0D6-B00EE9C3616E}" presName="rootComposite" presStyleCnt="0"/>
      <dgm:spPr/>
    </dgm:pt>
    <dgm:pt modelId="{BF82A0E2-D3D2-4493-AB63-0D2F3B8F4B3F}" type="pres">
      <dgm:prSet presAssocID="{5B73970D-FF53-4744-B0D6-B00EE9C3616E}" presName="rootText" presStyleLbl="node2" presStyleIdx="2" presStyleCnt="5">
        <dgm:presLayoutVars>
          <dgm:chPref val="3"/>
        </dgm:presLayoutVars>
      </dgm:prSet>
      <dgm:spPr/>
      <dgm:t>
        <a:bodyPr/>
        <a:lstStyle/>
        <a:p>
          <a:endParaRPr lang="tr-TR"/>
        </a:p>
      </dgm:t>
    </dgm:pt>
    <dgm:pt modelId="{DA1C3E84-90B8-4659-92D4-207FA4393E52}" type="pres">
      <dgm:prSet presAssocID="{5B73970D-FF53-4744-B0D6-B00EE9C3616E}" presName="rootConnector" presStyleLbl="node2" presStyleIdx="2" presStyleCnt="5"/>
      <dgm:spPr/>
    </dgm:pt>
    <dgm:pt modelId="{BF567697-0FB8-4796-B9ED-35121376F88D}" type="pres">
      <dgm:prSet presAssocID="{5B73970D-FF53-4744-B0D6-B00EE9C3616E}" presName="hierChild4" presStyleCnt="0"/>
      <dgm:spPr/>
    </dgm:pt>
    <dgm:pt modelId="{D91BE1F6-46F4-4859-95D8-A7A84E33A43B}" type="pres">
      <dgm:prSet presAssocID="{5B73970D-FF53-4744-B0D6-B00EE9C3616E}" presName="hierChild5" presStyleCnt="0"/>
      <dgm:spPr/>
    </dgm:pt>
    <dgm:pt modelId="{499A9C92-2A14-4958-9E7C-DC48291B7A8C}" type="pres">
      <dgm:prSet presAssocID="{45D2EFDC-3056-47AE-B94B-ACBCA154F9D6}" presName="Name37" presStyleLbl="parChTrans1D2" presStyleIdx="3" presStyleCnt="5"/>
      <dgm:spPr/>
    </dgm:pt>
    <dgm:pt modelId="{52BF4278-4C46-428E-AFEA-30274D01288D}" type="pres">
      <dgm:prSet presAssocID="{E8F502DA-55D8-4ECE-8154-6A73C3B15263}" presName="hierRoot2" presStyleCnt="0">
        <dgm:presLayoutVars>
          <dgm:hierBranch val="init"/>
        </dgm:presLayoutVars>
      </dgm:prSet>
      <dgm:spPr/>
    </dgm:pt>
    <dgm:pt modelId="{01021400-687B-4675-9144-DDAA9FF3CCF1}" type="pres">
      <dgm:prSet presAssocID="{E8F502DA-55D8-4ECE-8154-6A73C3B15263}" presName="rootComposite" presStyleCnt="0"/>
      <dgm:spPr/>
    </dgm:pt>
    <dgm:pt modelId="{D1A73676-D767-43E0-AE8D-BAD4AFDD131F}" type="pres">
      <dgm:prSet presAssocID="{E8F502DA-55D8-4ECE-8154-6A73C3B15263}" presName="rootText" presStyleLbl="node2" presStyleIdx="3" presStyleCnt="5">
        <dgm:presLayoutVars>
          <dgm:chPref val="3"/>
        </dgm:presLayoutVars>
      </dgm:prSet>
      <dgm:spPr/>
    </dgm:pt>
    <dgm:pt modelId="{0375E1B7-6164-48D2-9E1D-938231F257DD}" type="pres">
      <dgm:prSet presAssocID="{E8F502DA-55D8-4ECE-8154-6A73C3B15263}" presName="rootConnector" presStyleLbl="node2" presStyleIdx="3" presStyleCnt="5"/>
      <dgm:spPr/>
    </dgm:pt>
    <dgm:pt modelId="{40D7682A-7EA3-4762-9B04-52B9D0297AB5}" type="pres">
      <dgm:prSet presAssocID="{E8F502DA-55D8-4ECE-8154-6A73C3B15263}" presName="hierChild4" presStyleCnt="0"/>
      <dgm:spPr/>
    </dgm:pt>
    <dgm:pt modelId="{E920B24F-64C0-410A-B699-C6A70BF7EC27}" type="pres">
      <dgm:prSet presAssocID="{E8F502DA-55D8-4ECE-8154-6A73C3B15263}" presName="hierChild5" presStyleCnt="0"/>
      <dgm:spPr/>
    </dgm:pt>
    <dgm:pt modelId="{8E66D1D1-87D2-4E26-B89E-1B74704AF0CD}" type="pres">
      <dgm:prSet presAssocID="{1DE1150C-8C0F-4629-939A-DEEB94E3E874}" presName="Name37" presStyleLbl="parChTrans1D2" presStyleIdx="4" presStyleCnt="5"/>
      <dgm:spPr/>
    </dgm:pt>
    <dgm:pt modelId="{C9C6B1BA-9A5D-4A85-8110-23D2707D7025}" type="pres">
      <dgm:prSet presAssocID="{42160A94-B39F-465F-A112-96C0F1A1F0B3}" presName="hierRoot2" presStyleCnt="0">
        <dgm:presLayoutVars>
          <dgm:hierBranch val="init"/>
        </dgm:presLayoutVars>
      </dgm:prSet>
      <dgm:spPr/>
    </dgm:pt>
    <dgm:pt modelId="{B491EFC7-0EC6-4FFE-B72F-A3A5D614A359}" type="pres">
      <dgm:prSet presAssocID="{42160A94-B39F-465F-A112-96C0F1A1F0B3}" presName="rootComposite" presStyleCnt="0"/>
      <dgm:spPr/>
    </dgm:pt>
    <dgm:pt modelId="{CDB09816-B751-4A0C-A0FD-D6F891E10BA0}" type="pres">
      <dgm:prSet presAssocID="{42160A94-B39F-465F-A112-96C0F1A1F0B3}" presName="rootText" presStyleLbl="node2" presStyleIdx="4" presStyleCnt="5">
        <dgm:presLayoutVars>
          <dgm:chPref val="3"/>
        </dgm:presLayoutVars>
      </dgm:prSet>
      <dgm:spPr/>
    </dgm:pt>
    <dgm:pt modelId="{7840D36D-CB71-4990-831A-8F19F277BD2C}" type="pres">
      <dgm:prSet presAssocID="{42160A94-B39F-465F-A112-96C0F1A1F0B3}" presName="rootConnector" presStyleLbl="node2" presStyleIdx="4" presStyleCnt="5"/>
      <dgm:spPr/>
    </dgm:pt>
    <dgm:pt modelId="{AFA064DF-7986-470C-8EF6-5D121795E2C0}" type="pres">
      <dgm:prSet presAssocID="{42160A94-B39F-465F-A112-96C0F1A1F0B3}" presName="hierChild4" presStyleCnt="0"/>
      <dgm:spPr/>
    </dgm:pt>
    <dgm:pt modelId="{AE942B15-93C2-456C-8C52-A0EE1BDA20DC}" type="pres">
      <dgm:prSet presAssocID="{42160A94-B39F-465F-A112-96C0F1A1F0B3}" presName="hierChild5" presStyleCnt="0"/>
      <dgm:spPr/>
    </dgm:pt>
    <dgm:pt modelId="{96902FA7-84C4-47AD-B808-A74ADBE9E716}" type="pres">
      <dgm:prSet presAssocID="{DA4113DC-AA8B-47E9-9C1E-ED4A458D947B}" presName="hierChild3" presStyleCnt="0"/>
      <dgm:spPr/>
    </dgm:pt>
  </dgm:ptLst>
  <dgm:cxnLst>
    <dgm:cxn modelId="{EA0F3F52-B0ED-438B-B3B7-A307CF7A5673}" type="presOf" srcId="{42160A94-B39F-465F-A112-96C0F1A1F0B3}" destId="{7840D36D-CB71-4990-831A-8F19F277BD2C}" srcOrd="1" destOrd="0" presId="urn:microsoft.com/office/officeart/2005/8/layout/orgChart1"/>
    <dgm:cxn modelId="{A01AF24C-D2D1-4242-A887-B0D9482BBBB2}" type="presOf" srcId="{DA4113DC-AA8B-47E9-9C1E-ED4A458D947B}" destId="{AC3DE8EF-9105-461F-B4CA-B805C0001DF7}" srcOrd="1" destOrd="0" presId="urn:microsoft.com/office/officeart/2005/8/layout/orgChart1"/>
    <dgm:cxn modelId="{05C75C21-4A23-446A-86F8-999ACA4DA97E}" type="presOf" srcId="{F5D8C800-AF60-407E-A0E0-E4C4458AA0AA}" destId="{6D3FB8E8-1B28-4A3B-8B3C-DEFD7BCEDD9A}" srcOrd="0" destOrd="0" presId="urn:microsoft.com/office/officeart/2005/8/layout/orgChart1"/>
    <dgm:cxn modelId="{585421EE-4A5D-4796-B883-D71C6CA97E5C}" type="presOf" srcId="{5B73970D-FF53-4744-B0D6-B00EE9C3616E}" destId="{BF82A0E2-D3D2-4493-AB63-0D2F3B8F4B3F}" srcOrd="0" destOrd="0" presId="urn:microsoft.com/office/officeart/2005/8/layout/orgChart1"/>
    <dgm:cxn modelId="{2CD959BD-3273-4F47-806B-EC2D799065CA}" type="presOf" srcId="{E8F502DA-55D8-4ECE-8154-6A73C3B15263}" destId="{0375E1B7-6164-48D2-9E1D-938231F257DD}" srcOrd="1" destOrd="0" presId="urn:microsoft.com/office/officeart/2005/8/layout/orgChart1"/>
    <dgm:cxn modelId="{BDC6480A-ECC6-4500-8E25-660D2BEA6222}" type="presOf" srcId="{E66F7871-565E-4428-A163-F93C91CE159C}" destId="{E367ACDE-D967-46A6-B55F-BAC0AA544813}" srcOrd="0" destOrd="0" presId="urn:microsoft.com/office/officeart/2005/8/layout/orgChart1"/>
    <dgm:cxn modelId="{611E96D4-55CB-4F1F-96C1-C295FEDB118E}" srcId="{DA4113DC-AA8B-47E9-9C1E-ED4A458D947B}" destId="{8AC38F8C-9151-4B76-85F7-06607E9F3FD0}" srcOrd="0" destOrd="0" parTransId="{6975904B-845F-4B33-AFF3-6C5917121E0A}" sibTransId="{10A00EF4-CF14-4139-AFB2-A2BB78D0ECCA}"/>
    <dgm:cxn modelId="{1B684832-28F6-4EDB-92E0-232B76ADE57C}" type="presOf" srcId="{F5D8C800-AF60-407E-A0E0-E4C4458AA0AA}" destId="{FC06E78D-A373-4229-9B4D-8F8EC893393D}" srcOrd="1" destOrd="0" presId="urn:microsoft.com/office/officeart/2005/8/layout/orgChart1"/>
    <dgm:cxn modelId="{6E55C751-D7E3-46AC-92C9-3C83EBB42C15}" type="presOf" srcId="{8AC38F8C-9151-4B76-85F7-06607E9F3FD0}" destId="{97E0F28F-BB48-4FBE-A2B8-EDF975173062}" srcOrd="1" destOrd="0" presId="urn:microsoft.com/office/officeart/2005/8/layout/orgChart1"/>
    <dgm:cxn modelId="{006D3EE1-4B6D-4129-A0C8-D3BA4800B740}" type="presOf" srcId="{42160A94-B39F-465F-A112-96C0F1A1F0B3}" destId="{CDB09816-B751-4A0C-A0FD-D6F891E10BA0}" srcOrd="0" destOrd="0" presId="urn:microsoft.com/office/officeart/2005/8/layout/orgChart1"/>
    <dgm:cxn modelId="{900BE7F0-310F-4873-84D7-66E00DAF7FDA}" type="presOf" srcId="{1DE1150C-8C0F-4629-939A-DEEB94E3E874}" destId="{8E66D1D1-87D2-4E26-B89E-1B74704AF0CD}" srcOrd="0" destOrd="0" presId="urn:microsoft.com/office/officeart/2005/8/layout/orgChart1"/>
    <dgm:cxn modelId="{C79F78F7-7BDB-4D16-BC12-AC1CAB9AE12F}" srcId="{DA4113DC-AA8B-47E9-9C1E-ED4A458D947B}" destId="{E8F502DA-55D8-4ECE-8154-6A73C3B15263}" srcOrd="3" destOrd="0" parTransId="{45D2EFDC-3056-47AE-B94B-ACBCA154F9D6}" sibTransId="{4AA11A72-F84A-4B6A-8F5D-39121829CB5B}"/>
    <dgm:cxn modelId="{74B21F12-81A2-4E2B-B9D0-92D31FD2D8E5}" type="presOf" srcId="{8AD3C8F4-9890-42C6-8DD4-A523655DD3DC}" destId="{D6A654D1-DF60-461C-A9CB-F2B798CCEC9C}" srcOrd="0" destOrd="0" presId="urn:microsoft.com/office/officeart/2005/8/layout/orgChart1"/>
    <dgm:cxn modelId="{ACC54355-2FF1-417E-85B5-D7846256B0FA}" type="presOf" srcId="{D4F59F15-CF44-4D17-8632-DB25EA3B5B5D}" destId="{D894B9B0-12E5-4423-938A-7EF7E16CB6B0}" srcOrd="0" destOrd="0" presId="urn:microsoft.com/office/officeart/2005/8/layout/orgChart1"/>
    <dgm:cxn modelId="{FED8FC1B-7E59-448C-9B2D-412802B8E0EE}" srcId="{DA4113DC-AA8B-47E9-9C1E-ED4A458D947B}" destId="{F5D8C800-AF60-407E-A0E0-E4C4458AA0AA}" srcOrd="1" destOrd="0" parTransId="{D4F59F15-CF44-4D17-8632-DB25EA3B5B5D}" sibTransId="{ED176324-63E5-494E-BEC5-A68CF2C7D869}"/>
    <dgm:cxn modelId="{9E4004D6-4D61-46A8-8D00-E85541F56891}" type="presOf" srcId="{E8F502DA-55D8-4ECE-8154-6A73C3B15263}" destId="{D1A73676-D767-43E0-AE8D-BAD4AFDD131F}" srcOrd="0" destOrd="0" presId="urn:microsoft.com/office/officeart/2005/8/layout/orgChart1"/>
    <dgm:cxn modelId="{A55673C8-8617-49DA-B4CA-F1639FBE3C66}" type="presOf" srcId="{8AC38F8C-9151-4B76-85F7-06607E9F3FD0}" destId="{4D104176-5C14-4803-A1A5-8B8B92AD15CC}" srcOrd="0" destOrd="0" presId="urn:microsoft.com/office/officeart/2005/8/layout/orgChart1"/>
    <dgm:cxn modelId="{F54BD0C4-0EB5-41F6-82B2-E3B3274EB871}" type="presOf" srcId="{DA4113DC-AA8B-47E9-9C1E-ED4A458D947B}" destId="{AADAB482-419E-478D-9F05-845EA4427FD4}" srcOrd="0" destOrd="0" presId="urn:microsoft.com/office/officeart/2005/8/layout/orgChart1"/>
    <dgm:cxn modelId="{2991A468-5118-45DF-9B5F-A53696E7589A}" srcId="{DA4113DC-AA8B-47E9-9C1E-ED4A458D947B}" destId="{5B73970D-FF53-4744-B0D6-B00EE9C3616E}" srcOrd="2" destOrd="0" parTransId="{E66F7871-565E-4428-A163-F93C91CE159C}" sibTransId="{206E97A7-0DA9-469F-AC77-02914ACF3A97}"/>
    <dgm:cxn modelId="{D43493A5-2FE1-4B1C-B411-39130BD9372F}" srcId="{DA4113DC-AA8B-47E9-9C1E-ED4A458D947B}" destId="{42160A94-B39F-465F-A112-96C0F1A1F0B3}" srcOrd="4" destOrd="0" parTransId="{1DE1150C-8C0F-4629-939A-DEEB94E3E874}" sibTransId="{FD4FD3EE-8A8B-4251-8042-1DE351B2C08A}"/>
    <dgm:cxn modelId="{7B5FD5FB-E0B2-4121-85F4-B6342E7732FE}" type="presOf" srcId="{5B73970D-FF53-4744-B0D6-B00EE9C3616E}" destId="{DA1C3E84-90B8-4659-92D4-207FA4393E52}" srcOrd="1" destOrd="0" presId="urn:microsoft.com/office/officeart/2005/8/layout/orgChart1"/>
    <dgm:cxn modelId="{B878AD02-6091-4443-8916-5D8BD730EA87}" srcId="{8AD3C8F4-9890-42C6-8DD4-A523655DD3DC}" destId="{DA4113DC-AA8B-47E9-9C1E-ED4A458D947B}" srcOrd="0" destOrd="0" parTransId="{7A3A31DC-1909-4564-B689-B593EC0B6BAE}" sibTransId="{E81A17DC-001B-4388-9CC0-98492E4CA473}"/>
    <dgm:cxn modelId="{20536193-AFF8-4651-8F18-D5F59027796F}" type="presOf" srcId="{6975904B-845F-4B33-AFF3-6C5917121E0A}" destId="{C88464A6-B5A1-47A0-9C2A-283E17E7B15E}" srcOrd="0" destOrd="0" presId="urn:microsoft.com/office/officeart/2005/8/layout/orgChart1"/>
    <dgm:cxn modelId="{209D053D-470B-4057-B575-5AEA3E7B40E8}" type="presOf" srcId="{45D2EFDC-3056-47AE-B94B-ACBCA154F9D6}" destId="{499A9C92-2A14-4958-9E7C-DC48291B7A8C}" srcOrd="0" destOrd="0" presId="urn:microsoft.com/office/officeart/2005/8/layout/orgChart1"/>
    <dgm:cxn modelId="{D8A60B2D-D89F-4433-B80D-624E19A8D0F1}" type="presParOf" srcId="{D6A654D1-DF60-461C-A9CB-F2B798CCEC9C}" destId="{E63C513D-0AFA-43B1-BD90-B91673467CD6}" srcOrd="0" destOrd="0" presId="urn:microsoft.com/office/officeart/2005/8/layout/orgChart1"/>
    <dgm:cxn modelId="{6778B32F-DE66-4FA7-95B2-A5D27EA0787A}" type="presParOf" srcId="{E63C513D-0AFA-43B1-BD90-B91673467CD6}" destId="{32525064-7F45-420A-8A3E-F2BDA9A12F9B}" srcOrd="0" destOrd="0" presId="urn:microsoft.com/office/officeart/2005/8/layout/orgChart1"/>
    <dgm:cxn modelId="{1AED7B03-83C0-4C9B-9BE4-26D2D1375B11}" type="presParOf" srcId="{32525064-7F45-420A-8A3E-F2BDA9A12F9B}" destId="{AADAB482-419E-478D-9F05-845EA4427FD4}" srcOrd="0" destOrd="0" presId="urn:microsoft.com/office/officeart/2005/8/layout/orgChart1"/>
    <dgm:cxn modelId="{87F0FAAD-6D16-4CCB-9F02-3D420C503540}" type="presParOf" srcId="{32525064-7F45-420A-8A3E-F2BDA9A12F9B}" destId="{AC3DE8EF-9105-461F-B4CA-B805C0001DF7}" srcOrd="1" destOrd="0" presId="urn:microsoft.com/office/officeart/2005/8/layout/orgChart1"/>
    <dgm:cxn modelId="{8495AFE8-B801-4FD9-B595-DDB375ACCD19}" type="presParOf" srcId="{E63C513D-0AFA-43B1-BD90-B91673467CD6}" destId="{545FFD0C-62B3-4CCE-B4A5-218852B65685}" srcOrd="1" destOrd="0" presId="urn:microsoft.com/office/officeart/2005/8/layout/orgChart1"/>
    <dgm:cxn modelId="{B4A25FAA-6EDD-47D8-96BE-8E0BDFB5B6E2}" type="presParOf" srcId="{545FFD0C-62B3-4CCE-B4A5-218852B65685}" destId="{C88464A6-B5A1-47A0-9C2A-283E17E7B15E}" srcOrd="0" destOrd="0" presId="urn:microsoft.com/office/officeart/2005/8/layout/orgChart1"/>
    <dgm:cxn modelId="{1CDCBE09-3E95-4E8E-ABC9-A556C3354178}" type="presParOf" srcId="{545FFD0C-62B3-4CCE-B4A5-218852B65685}" destId="{96FDB13C-4F28-4F45-9048-93968930DE4F}" srcOrd="1" destOrd="0" presId="urn:microsoft.com/office/officeart/2005/8/layout/orgChart1"/>
    <dgm:cxn modelId="{1F60BDD2-2142-4461-BAB1-01C3BB6889B2}" type="presParOf" srcId="{96FDB13C-4F28-4F45-9048-93968930DE4F}" destId="{C5E4D481-4FD7-4A7B-96CF-9140BC34B70E}" srcOrd="0" destOrd="0" presId="urn:microsoft.com/office/officeart/2005/8/layout/orgChart1"/>
    <dgm:cxn modelId="{E62BADF3-D229-4266-AC3D-914D0D5809BA}" type="presParOf" srcId="{C5E4D481-4FD7-4A7B-96CF-9140BC34B70E}" destId="{4D104176-5C14-4803-A1A5-8B8B92AD15CC}" srcOrd="0" destOrd="0" presId="urn:microsoft.com/office/officeart/2005/8/layout/orgChart1"/>
    <dgm:cxn modelId="{FD779944-F4A9-4D49-A83A-5F65CCEFBB39}" type="presParOf" srcId="{C5E4D481-4FD7-4A7B-96CF-9140BC34B70E}" destId="{97E0F28F-BB48-4FBE-A2B8-EDF975173062}" srcOrd="1" destOrd="0" presId="urn:microsoft.com/office/officeart/2005/8/layout/orgChart1"/>
    <dgm:cxn modelId="{C10FA073-42D5-456B-B120-C186DB5FBE5F}" type="presParOf" srcId="{96FDB13C-4F28-4F45-9048-93968930DE4F}" destId="{67A87670-656D-4B67-A43C-160F3FC306A0}" srcOrd="1" destOrd="0" presId="urn:microsoft.com/office/officeart/2005/8/layout/orgChart1"/>
    <dgm:cxn modelId="{22EB3EA7-B96C-45F2-A2D2-12F3463FF4A3}" type="presParOf" srcId="{96FDB13C-4F28-4F45-9048-93968930DE4F}" destId="{7DC48AE5-711D-4BDD-A2D1-ABF8A198B195}" srcOrd="2" destOrd="0" presId="urn:microsoft.com/office/officeart/2005/8/layout/orgChart1"/>
    <dgm:cxn modelId="{C588D166-706A-4D6B-A278-CF03C19C3059}" type="presParOf" srcId="{545FFD0C-62B3-4CCE-B4A5-218852B65685}" destId="{D894B9B0-12E5-4423-938A-7EF7E16CB6B0}" srcOrd="2" destOrd="0" presId="urn:microsoft.com/office/officeart/2005/8/layout/orgChart1"/>
    <dgm:cxn modelId="{00D2D34E-8A99-4422-9399-AE4672D3D0A1}" type="presParOf" srcId="{545FFD0C-62B3-4CCE-B4A5-218852B65685}" destId="{38B15384-29E2-4CC9-AAED-8432CD0EBADC}" srcOrd="3" destOrd="0" presId="urn:microsoft.com/office/officeart/2005/8/layout/orgChart1"/>
    <dgm:cxn modelId="{42AC0ACB-CC70-48F6-8560-B3B4CD5F91DE}" type="presParOf" srcId="{38B15384-29E2-4CC9-AAED-8432CD0EBADC}" destId="{0F9F0112-C414-40D4-BA44-EACB2494C97B}" srcOrd="0" destOrd="0" presId="urn:microsoft.com/office/officeart/2005/8/layout/orgChart1"/>
    <dgm:cxn modelId="{07362AF1-C6DE-47C2-8B05-B4E4B874E725}" type="presParOf" srcId="{0F9F0112-C414-40D4-BA44-EACB2494C97B}" destId="{6D3FB8E8-1B28-4A3B-8B3C-DEFD7BCEDD9A}" srcOrd="0" destOrd="0" presId="urn:microsoft.com/office/officeart/2005/8/layout/orgChart1"/>
    <dgm:cxn modelId="{725CB8C3-519C-4BC9-8DA2-0E5A87DC437E}" type="presParOf" srcId="{0F9F0112-C414-40D4-BA44-EACB2494C97B}" destId="{FC06E78D-A373-4229-9B4D-8F8EC893393D}" srcOrd="1" destOrd="0" presId="urn:microsoft.com/office/officeart/2005/8/layout/orgChart1"/>
    <dgm:cxn modelId="{9D55105D-8AD6-4AD6-97DB-1FF5BC73A6F5}" type="presParOf" srcId="{38B15384-29E2-4CC9-AAED-8432CD0EBADC}" destId="{2C533F58-3445-41D6-8E7F-E8A4A0EF1652}" srcOrd="1" destOrd="0" presId="urn:microsoft.com/office/officeart/2005/8/layout/orgChart1"/>
    <dgm:cxn modelId="{857320C3-14A0-4E3E-A49B-11F199F36585}" type="presParOf" srcId="{38B15384-29E2-4CC9-AAED-8432CD0EBADC}" destId="{CFE67235-1C03-4343-9608-726E15477966}" srcOrd="2" destOrd="0" presId="urn:microsoft.com/office/officeart/2005/8/layout/orgChart1"/>
    <dgm:cxn modelId="{3CA84A6D-A94A-4A50-BC09-C3F34C1B4AE3}" type="presParOf" srcId="{545FFD0C-62B3-4CCE-B4A5-218852B65685}" destId="{E367ACDE-D967-46A6-B55F-BAC0AA544813}" srcOrd="4" destOrd="0" presId="urn:microsoft.com/office/officeart/2005/8/layout/orgChart1"/>
    <dgm:cxn modelId="{97B67CF5-402A-452F-805A-6F05FEB5CA0C}" type="presParOf" srcId="{545FFD0C-62B3-4CCE-B4A5-218852B65685}" destId="{FDE7D324-AC09-4B1A-8F9F-10380991948D}" srcOrd="5" destOrd="0" presId="urn:microsoft.com/office/officeart/2005/8/layout/orgChart1"/>
    <dgm:cxn modelId="{7DFF218B-21F6-4184-A76D-E8902596D28E}" type="presParOf" srcId="{FDE7D324-AC09-4B1A-8F9F-10380991948D}" destId="{FE45E3F4-F5AB-449B-9932-BBAA4CF4A596}" srcOrd="0" destOrd="0" presId="urn:microsoft.com/office/officeart/2005/8/layout/orgChart1"/>
    <dgm:cxn modelId="{0DD2F075-B1F5-41D0-90D4-90A14B8EAECB}" type="presParOf" srcId="{FE45E3F4-F5AB-449B-9932-BBAA4CF4A596}" destId="{BF82A0E2-D3D2-4493-AB63-0D2F3B8F4B3F}" srcOrd="0" destOrd="0" presId="urn:microsoft.com/office/officeart/2005/8/layout/orgChart1"/>
    <dgm:cxn modelId="{C35105F3-CE66-499D-9D64-83148DF131AB}" type="presParOf" srcId="{FE45E3F4-F5AB-449B-9932-BBAA4CF4A596}" destId="{DA1C3E84-90B8-4659-92D4-207FA4393E52}" srcOrd="1" destOrd="0" presId="urn:microsoft.com/office/officeart/2005/8/layout/orgChart1"/>
    <dgm:cxn modelId="{AD1B2C44-3DC8-4449-91BC-D792C26054CF}" type="presParOf" srcId="{FDE7D324-AC09-4B1A-8F9F-10380991948D}" destId="{BF567697-0FB8-4796-B9ED-35121376F88D}" srcOrd="1" destOrd="0" presId="urn:microsoft.com/office/officeart/2005/8/layout/orgChart1"/>
    <dgm:cxn modelId="{4ED893F9-D970-4B85-A5DC-187E10C78208}" type="presParOf" srcId="{FDE7D324-AC09-4B1A-8F9F-10380991948D}" destId="{D91BE1F6-46F4-4859-95D8-A7A84E33A43B}" srcOrd="2" destOrd="0" presId="urn:microsoft.com/office/officeart/2005/8/layout/orgChart1"/>
    <dgm:cxn modelId="{D7B7E27B-CBC6-47C5-AED8-DD93E5AE70C3}" type="presParOf" srcId="{545FFD0C-62B3-4CCE-B4A5-218852B65685}" destId="{499A9C92-2A14-4958-9E7C-DC48291B7A8C}" srcOrd="6" destOrd="0" presId="urn:microsoft.com/office/officeart/2005/8/layout/orgChart1"/>
    <dgm:cxn modelId="{28A15426-CF6A-4474-9D67-FEF360D51170}" type="presParOf" srcId="{545FFD0C-62B3-4CCE-B4A5-218852B65685}" destId="{52BF4278-4C46-428E-AFEA-30274D01288D}" srcOrd="7" destOrd="0" presId="urn:microsoft.com/office/officeart/2005/8/layout/orgChart1"/>
    <dgm:cxn modelId="{62C979F9-A42A-4E53-9FC3-FD1D71D99FA3}" type="presParOf" srcId="{52BF4278-4C46-428E-AFEA-30274D01288D}" destId="{01021400-687B-4675-9144-DDAA9FF3CCF1}" srcOrd="0" destOrd="0" presId="urn:microsoft.com/office/officeart/2005/8/layout/orgChart1"/>
    <dgm:cxn modelId="{E95AAAA3-35EF-4358-BF94-7280700B370F}" type="presParOf" srcId="{01021400-687B-4675-9144-DDAA9FF3CCF1}" destId="{D1A73676-D767-43E0-AE8D-BAD4AFDD131F}" srcOrd="0" destOrd="0" presId="urn:microsoft.com/office/officeart/2005/8/layout/orgChart1"/>
    <dgm:cxn modelId="{943A3B8F-35A8-4FD5-BAFA-EF75582F6E93}" type="presParOf" srcId="{01021400-687B-4675-9144-DDAA9FF3CCF1}" destId="{0375E1B7-6164-48D2-9E1D-938231F257DD}" srcOrd="1" destOrd="0" presId="urn:microsoft.com/office/officeart/2005/8/layout/orgChart1"/>
    <dgm:cxn modelId="{A9C5B1F8-77E1-474F-9AE9-4D4BEF2AB036}" type="presParOf" srcId="{52BF4278-4C46-428E-AFEA-30274D01288D}" destId="{40D7682A-7EA3-4762-9B04-52B9D0297AB5}" srcOrd="1" destOrd="0" presId="urn:microsoft.com/office/officeart/2005/8/layout/orgChart1"/>
    <dgm:cxn modelId="{56115039-6521-4B0F-92AF-0C6EBB97B71A}" type="presParOf" srcId="{52BF4278-4C46-428E-AFEA-30274D01288D}" destId="{E920B24F-64C0-410A-B699-C6A70BF7EC27}" srcOrd="2" destOrd="0" presId="urn:microsoft.com/office/officeart/2005/8/layout/orgChart1"/>
    <dgm:cxn modelId="{9057CEAF-9D76-434E-B617-E8A1830F53B0}" type="presParOf" srcId="{545FFD0C-62B3-4CCE-B4A5-218852B65685}" destId="{8E66D1D1-87D2-4E26-B89E-1B74704AF0CD}" srcOrd="8" destOrd="0" presId="urn:microsoft.com/office/officeart/2005/8/layout/orgChart1"/>
    <dgm:cxn modelId="{E8609266-7D31-4DFF-866D-5B29C186987A}" type="presParOf" srcId="{545FFD0C-62B3-4CCE-B4A5-218852B65685}" destId="{C9C6B1BA-9A5D-4A85-8110-23D2707D7025}" srcOrd="9" destOrd="0" presId="urn:microsoft.com/office/officeart/2005/8/layout/orgChart1"/>
    <dgm:cxn modelId="{B3EC630D-4094-4B22-8188-00B8406E9423}" type="presParOf" srcId="{C9C6B1BA-9A5D-4A85-8110-23D2707D7025}" destId="{B491EFC7-0EC6-4FFE-B72F-A3A5D614A359}" srcOrd="0" destOrd="0" presId="urn:microsoft.com/office/officeart/2005/8/layout/orgChart1"/>
    <dgm:cxn modelId="{37765C89-2AF7-422D-9898-4C44B75BFC48}" type="presParOf" srcId="{B491EFC7-0EC6-4FFE-B72F-A3A5D614A359}" destId="{CDB09816-B751-4A0C-A0FD-D6F891E10BA0}" srcOrd="0" destOrd="0" presId="urn:microsoft.com/office/officeart/2005/8/layout/orgChart1"/>
    <dgm:cxn modelId="{5B9A38F8-4785-4896-8DE8-3F7CFB6D7AB1}" type="presParOf" srcId="{B491EFC7-0EC6-4FFE-B72F-A3A5D614A359}" destId="{7840D36D-CB71-4990-831A-8F19F277BD2C}" srcOrd="1" destOrd="0" presId="urn:microsoft.com/office/officeart/2005/8/layout/orgChart1"/>
    <dgm:cxn modelId="{75294B57-99DA-4C34-92FE-5AAC5849D535}" type="presParOf" srcId="{C9C6B1BA-9A5D-4A85-8110-23D2707D7025}" destId="{AFA064DF-7986-470C-8EF6-5D121795E2C0}" srcOrd="1" destOrd="0" presId="urn:microsoft.com/office/officeart/2005/8/layout/orgChart1"/>
    <dgm:cxn modelId="{CFA054CE-ABB5-4818-A203-007FCDF48218}" type="presParOf" srcId="{C9C6B1BA-9A5D-4A85-8110-23D2707D7025}" destId="{AE942B15-93C2-456C-8C52-A0EE1BDA20DC}" srcOrd="2" destOrd="0" presId="urn:microsoft.com/office/officeart/2005/8/layout/orgChart1"/>
    <dgm:cxn modelId="{6EE5C4CD-07DD-44C2-B334-E5817C1376DE}" type="presParOf" srcId="{E63C513D-0AFA-43B1-BD90-B91673467CD6}" destId="{96902FA7-84C4-47AD-B808-A74ADBE9E716}"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CCD156-0DA5-4C94-B1EE-BDDF4D698B8C}">
      <dsp:nvSpPr>
        <dsp:cNvPr id="0" name=""/>
        <dsp:cNvSpPr/>
      </dsp:nvSpPr>
      <dsp:spPr>
        <a:xfrm>
          <a:off x="4114800" y="1872170"/>
          <a:ext cx="2251813" cy="781621"/>
        </a:xfrm>
        <a:custGeom>
          <a:avLst/>
          <a:gdLst/>
          <a:ahLst/>
          <a:cxnLst/>
          <a:rect l="0" t="0" r="0" b="0"/>
          <a:pathLst>
            <a:path>
              <a:moveTo>
                <a:pt x="0" y="0"/>
              </a:moveTo>
              <a:lnTo>
                <a:pt x="0" y="390810"/>
              </a:lnTo>
              <a:lnTo>
                <a:pt x="2251813" y="390810"/>
              </a:lnTo>
              <a:lnTo>
                <a:pt x="2251813" y="78162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9957CE4-9815-491B-97EC-45F17F3FE895}">
      <dsp:nvSpPr>
        <dsp:cNvPr id="0" name=""/>
        <dsp:cNvSpPr/>
      </dsp:nvSpPr>
      <dsp:spPr>
        <a:xfrm>
          <a:off x="1862986" y="1872170"/>
          <a:ext cx="2251813" cy="781621"/>
        </a:xfrm>
        <a:custGeom>
          <a:avLst/>
          <a:gdLst/>
          <a:ahLst/>
          <a:cxnLst/>
          <a:rect l="0" t="0" r="0" b="0"/>
          <a:pathLst>
            <a:path>
              <a:moveTo>
                <a:pt x="2251813" y="0"/>
              </a:moveTo>
              <a:lnTo>
                <a:pt x="2251813" y="390810"/>
              </a:lnTo>
              <a:lnTo>
                <a:pt x="0" y="390810"/>
              </a:lnTo>
              <a:lnTo>
                <a:pt x="0" y="78162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DA4A663-9EF8-4A9F-8E2E-52ACF98FC2AD}">
      <dsp:nvSpPr>
        <dsp:cNvPr id="0" name=""/>
        <dsp:cNvSpPr/>
      </dsp:nvSpPr>
      <dsp:spPr>
        <a:xfrm>
          <a:off x="2253797" y="11168"/>
          <a:ext cx="3722005" cy="186100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925" tIns="34925" rIns="34925" bIns="34925" numCol="1" spcCol="1270" anchor="ctr" anchorCtr="0">
          <a:noAutofit/>
        </a:bodyPr>
        <a:lstStyle/>
        <a:p>
          <a:pPr lvl="0" algn="ctr" defTabSz="2444750">
            <a:lnSpc>
              <a:spcPct val="90000"/>
            </a:lnSpc>
            <a:spcBef>
              <a:spcPct val="0"/>
            </a:spcBef>
            <a:spcAft>
              <a:spcPct val="35000"/>
            </a:spcAft>
          </a:pPr>
          <a:r>
            <a:rPr lang="tr-TR" sz="5500" kern="1200" dirty="0" smtClean="0"/>
            <a:t>hayvanlar</a:t>
          </a:r>
          <a:endParaRPr lang="tr-TR" sz="5500" kern="1200" dirty="0"/>
        </a:p>
      </dsp:txBody>
      <dsp:txXfrm>
        <a:off x="2253797" y="11168"/>
        <a:ext cx="3722005" cy="1861002"/>
      </dsp:txXfrm>
    </dsp:sp>
    <dsp:sp modelId="{C965F771-607B-41AA-A631-037D48DE88DA}">
      <dsp:nvSpPr>
        <dsp:cNvPr id="0" name=""/>
        <dsp:cNvSpPr/>
      </dsp:nvSpPr>
      <dsp:spPr>
        <a:xfrm>
          <a:off x="1984" y="2653792"/>
          <a:ext cx="3722005" cy="186100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925" tIns="34925" rIns="34925" bIns="34925" numCol="1" spcCol="1270" anchor="ctr" anchorCtr="0">
          <a:noAutofit/>
        </a:bodyPr>
        <a:lstStyle/>
        <a:p>
          <a:pPr lvl="0" algn="ctr" defTabSz="2444750">
            <a:lnSpc>
              <a:spcPct val="90000"/>
            </a:lnSpc>
            <a:spcBef>
              <a:spcPct val="0"/>
            </a:spcBef>
            <a:spcAft>
              <a:spcPct val="35000"/>
            </a:spcAft>
          </a:pPr>
          <a:r>
            <a:rPr lang="tr-TR" sz="5500" kern="1200" dirty="0" smtClean="0"/>
            <a:t>omurgalılar</a:t>
          </a:r>
          <a:endParaRPr lang="tr-TR" sz="5500" kern="1200" dirty="0"/>
        </a:p>
      </dsp:txBody>
      <dsp:txXfrm>
        <a:off x="1984" y="2653792"/>
        <a:ext cx="3722005" cy="1861002"/>
      </dsp:txXfrm>
    </dsp:sp>
    <dsp:sp modelId="{B5AAE95F-CF0D-40DA-9C9A-3F5CD1B2E505}">
      <dsp:nvSpPr>
        <dsp:cNvPr id="0" name=""/>
        <dsp:cNvSpPr/>
      </dsp:nvSpPr>
      <dsp:spPr>
        <a:xfrm>
          <a:off x="4505610" y="2653792"/>
          <a:ext cx="3722005" cy="186100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925" tIns="34925" rIns="34925" bIns="34925" numCol="1" spcCol="1270" anchor="ctr" anchorCtr="0">
          <a:noAutofit/>
        </a:bodyPr>
        <a:lstStyle/>
        <a:p>
          <a:pPr lvl="0" algn="ctr" defTabSz="2444750">
            <a:lnSpc>
              <a:spcPct val="90000"/>
            </a:lnSpc>
            <a:spcBef>
              <a:spcPct val="0"/>
            </a:spcBef>
            <a:spcAft>
              <a:spcPct val="35000"/>
            </a:spcAft>
          </a:pPr>
          <a:r>
            <a:rPr lang="tr-TR" sz="5500" kern="1200" dirty="0" smtClean="0"/>
            <a:t>omurgasızlar</a:t>
          </a:r>
          <a:endParaRPr lang="tr-TR" sz="5500" kern="1200" dirty="0"/>
        </a:p>
      </dsp:txBody>
      <dsp:txXfrm>
        <a:off x="4505610" y="2653792"/>
        <a:ext cx="3722005" cy="186100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66D1D1-87D2-4E26-B89E-1B74704AF0CD}">
      <dsp:nvSpPr>
        <dsp:cNvPr id="0" name=""/>
        <dsp:cNvSpPr/>
      </dsp:nvSpPr>
      <dsp:spPr>
        <a:xfrm>
          <a:off x="4114799" y="2335637"/>
          <a:ext cx="3409628" cy="768554"/>
        </a:xfrm>
        <a:custGeom>
          <a:avLst/>
          <a:gdLst/>
          <a:ahLst/>
          <a:cxnLst/>
          <a:rect l="0" t="0" r="0" b="0"/>
          <a:pathLst>
            <a:path>
              <a:moveTo>
                <a:pt x="0" y="0"/>
              </a:moveTo>
              <a:lnTo>
                <a:pt x="0" y="620615"/>
              </a:lnTo>
              <a:lnTo>
                <a:pt x="3409628" y="620615"/>
              </a:lnTo>
              <a:lnTo>
                <a:pt x="3409628" y="768554"/>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99A9C92-2A14-4958-9E7C-DC48291B7A8C}">
      <dsp:nvSpPr>
        <dsp:cNvPr id="0" name=""/>
        <dsp:cNvSpPr/>
      </dsp:nvSpPr>
      <dsp:spPr>
        <a:xfrm>
          <a:off x="4114799" y="2335637"/>
          <a:ext cx="1704814" cy="768554"/>
        </a:xfrm>
        <a:custGeom>
          <a:avLst/>
          <a:gdLst/>
          <a:ahLst/>
          <a:cxnLst/>
          <a:rect l="0" t="0" r="0" b="0"/>
          <a:pathLst>
            <a:path>
              <a:moveTo>
                <a:pt x="0" y="0"/>
              </a:moveTo>
              <a:lnTo>
                <a:pt x="0" y="620615"/>
              </a:lnTo>
              <a:lnTo>
                <a:pt x="1704814" y="620615"/>
              </a:lnTo>
              <a:lnTo>
                <a:pt x="1704814" y="768554"/>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367ACDE-D967-46A6-B55F-BAC0AA544813}">
      <dsp:nvSpPr>
        <dsp:cNvPr id="0" name=""/>
        <dsp:cNvSpPr/>
      </dsp:nvSpPr>
      <dsp:spPr>
        <a:xfrm>
          <a:off x="4069079" y="2335637"/>
          <a:ext cx="91440" cy="768554"/>
        </a:xfrm>
        <a:custGeom>
          <a:avLst/>
          <a:gdLst/>
          <a:ahLst/>
          <a:cxnLst/>
          <a:rect l="0" t="0" r="0" b="0"/>
          <a:pathLst>
            <a:path>
              <a:moveTo>
                <a:pt x="45720" y="0"/>
              </a:moveTo>
              <a:lnTo>
                <a:pt x="45720" y="768554"/>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894B9B0-12E5-4423-938A-7EF7E16CB6B0}">
      <dsp:nvSpPr>
        <dsp:cNvPr id="0" name=""/>
        <dsp:cNvSpPr/>
      </dsp:nvSpPr>
      <dsp:spPr>
        <a:xfrm>
          <a:off x="2409985" y="2335637"/>
          <a:ext cx="1704814" cy="768554"/>
        </a:xfrm>
        <a:custGeom>
          <a:avLst/>
          <a:gdLst/>
          <a:ahLst/>
          <a:cxnLst/>
          <a:rect l="0" t="0" r="0" b="0"/>
          <a:pathLst>
            <a:path>
              <a:moveTo>
                <a:pt x="1704814" y="0"/>
              </a:moveTo>
              <a:lnTo>
                <a:pt x="1704814" y="620615"/>
              </a:lnTo>
              <a:lnTo>
                <a:pt x="0" y="620615"/>
              </a:lnTo>
              <a:lnTo>
                <a:pt x="0" y="768554"/>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88464A6-B5A1-47A0-9C2A-283E17E7B15E}">
      <dsp:nvSpPr>
        <dsp:cNvPr id="0" name=""/>
        <dsp:cNvSpPr/>
      </dsp:nvSpPr>
      <dsp:spPr>
        <a:xfrm>
          <a:off x="786819" y="2335637"/>
          <a:ext cx="3327980" cy="760706"/>
        </a:xfrm>
        <a:custGeom>
          <a:avLst/>
          <a:gdLst/>
          <a:ahLst/>
          <a:cxnLst/>
          <a:rect l="0" t="0" r="0" b="0"/>
          <a:pathLst>
            <a:path>
              <a:moveTo>
                <a:pt x="3327980" y="0"/>
              </a:moveTo>
              <a:lnTo>
                <a:pt x="3327980" y="612767"/>
              </a:lnTo>
              <a:lnTo>
                <a:pt x="0" y="612767"/>
              </a:lnTo>
              <a:lnTo>
                <a:pt x="0" y="760706"/>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ADAB482-419E-478D-9F05-845EA4427FD4}">
      <dsp:nvSpPr>
        <dsp:cNvPr id="0" name=""/>
        <dsp:cNvSpPr/>
      </dsp:nvSpPr>
      <dsp:spPr>
        <a:xfrm>
          <a:off x="2530619" y="1512169"/>
          <a:ext cx="3168361" cy="823467"/>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tr-TR" sz="2200" kern="1200" dirty="0" err="1" smtClean="0"/>
            <a:t>omurgalıhayvanlar</a:t>
          </a:r>
          <a:endParaRPr lang="tr-TR" sz="2200" kern="1200" dirty="0"/>
        </a:p>
      </dsp:txBody>
      <dsp:txXfrm>
        <a:off x="2530619" y="1512169"/>
        <a:ext cx="3168361" cy="823467"/>
      </dsp:txXfrm>
    </dsp:sp>
    <dsp:sp modelId="{4D104176-5C14-4803-A1A5-8B8B92AD15CC}">
      <dsp:nvSpPr>
        <dsp:cNvPr id="0" name=""/>
        <dsp:cNvSpPr/>
      </dsp:nvSpPr>
      <dsp:spPr>
        <a:xfrm>
          <a:off x="82351" y="3096343"/>
          <a:ext cx="1408937" cy="704468"/>
        </a:xfrm>
        <a:prstGeom prst="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tr-TR" sz="2200" kern="1200" dirty="0" smtClean="0"/>
            <a:t>kuşlar</a:t>
          </a:r>
          <a:endParaRPr lang="tr-TR" sz="2200" kern="1200" dirty="0"/>
        </a:p>
      </dsp:txBody>
      <dsp:txXfrm>
        <a:off x="82351" y="3096343"/>
        <a:ext cx="1408937" cy="704468"/>
      </dsp:txXfrm>
    </dsp:sp>
    <dsp:sp modelId="{6D3FB8E8-1B28-4A3B-8B3C-DEFD7BCEDD9A}">
      <dsp:nvSpPr>
        <dsp:cNvPr id="0" name=""/>
        <dsp:cNvSpPr/>
      </dsp:nvSpPr>
      <dsp:spPr>
        <a:xfrm>
          <a:off x="1705517" y="3104191"/>
          <a:ext cx="1408937" cy="704468"/>
        </a:xfrm>
        <a:prstGeom prst="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tr-TR" sz="2200" kern="1200" dirty="0" smtClean="0"/>
            <a:t>balıklar</a:t>
          </a:r>
          <a:endParaRPr lang="tr-TR" sz="2200" kern="1200" dirty="0"/>
        </a:p>
      </dsp:txBody>
      <dsp:txXfrm>
        <a:off x="1705517" y="3104191"/>
        <a:ext cx="1408937" cy="704468"/>
      </dsp:txXfrm>
    </dsp:sp>
    <dsp:sp modelId="{BF82A0E2-D3D2-4493-AB63-0D2F3B8F4B3F}">
      <dsp:nvSpPr>
        <dsp:cNvPr id="0" name=""/>
        <dsp:cNvSpPr/>
      </dsp:nvSpPr>
      <dsp:spPr>
        <a:xfrm>
          <a:off x="3410331" y="3104191"/>
          <a:ext cx="1408937" cy="704468"/>
        </a:xfrm>
        <a:prstGeom prst="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tr-TR" sz="2200" kern="1200" dirty="0" smtClean="0"/>
            <a:t>sürüngenler</a:t>
          </a:r>
          <a:endParaRPr lang="tr-TR" sz="2200" kern="1200" dirty="0"/>
        </a:p>
      </dsp:txBody>
      <dsp:txXfrm>
        <a:off x="3410331" y="3104191"/>
        <a:ext cx="1408937" cy="704468"/>
      </dsp:txXfrm>
    </dsp:sp>
    <dsp:sp modelId="{D1A73676-D767-43E0-AE8D-BAD4AFDD131F}">
      <dsp:nvSpPr>
        <dsp:cNvPr id="0" name=""/>
        <dsp:cNvSpPr/>
      </dsp:nvSpPr>
      <dsp:spPr>
        <a:xfrm>
          <a:off x="5115145" y="3104191"/>
          <a:ext cx="1408937" cy="704468"/>
        </a:xfrm>
        <a:prstGeom prst="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tr-TR" sz="2200" kern="1200" dirty="0" smtClean="0"/>
            <a:t>kurbağalar</a:t>
          </a:r>
          <a:endParaRPr lang="tr-TR" sz="2200" kern="1200" dirty="0"/>
        </a:p>
      </dsp:txBody>
      <dsp:txXfrm>
        <a:off x="5115145" y="3104191"/>
        <a:ext cx="1408937" cy="704468"/>
      </dsp:txXfrm>
    </dsp:sp>
    <dsp:sp modelId="{CDB09816-B751-4A0C-A0FD-D6F891E10BA0}">
      <dsp:nvSpPr>
        <dsp:cNvPr id="0" name=""/>
        <dsp:cNvSpPr/>
      </dsp:nvSpPr>
      <dsp:spPr>
        <a:xfrm>
          <a:off x="6819959" y="3104191"/>
          <a:ext cx="1408937" cy="704468"/>
        </a:xfrm>
        <a:prstGeom prst="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tr-TR" sz="2200" kern="1200" dirty="0" smtClean="0"/>
            <a:t>memeliler</a:t>
          </a:r>
          <a:endParaRPr lang="tr-TR" sz="2200" kern="1200" dirty="0"/>
        </a:p>
      </dsp:txBody>
      <dsp:txXfrm>
        <a:off x="6819959" y="3104191"/>
        <a:ext cx="1408937" cy="704468"/>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056ADCCA-C66C-43D4-BDC3-1364970D2EAD}" type="datetimeFigureOut">
              <a:rPr lang="tr-TR"/>
              <a:pPr>
                <a:defRPr/>
              </a:pPr>
              <a:t>20.3.2017</a:t>
            </a:fld>
            <a:endParaRPr lang="tr-TR"/>
          </a:p>
        </p:txBody>
      </p:sp>
      <p:sp>
        <p:nvSpPr>
          <p:cNvPr id="4" name="Slayt Görüntüsü Yer Tutucus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tr-TR" noProof="0"/>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noProof="0" smtClean="0"/>
              <a:t>Asıl metin stillerini düzenlemek için tıklatın</a:t>
            </a:r>
          </a:p>
          <a:p>
            <a:pPr lvl="1"/>
            <a:r>
              <a:rPr lang="tr-TR" noProof="0" smtClean="0"/>
              <a:t>İkinci düzey</a:t>
            </a:r>
          </a:p>
          <a:p>
            <a:pPr lvl="2"/>
            <a:r>
              <a:rPr lang="tr-TR" noProof="0" smtClean="0"/>
              <a:t>Üçüncü düzey</a:t>
            </a:r>
          </a:p>
          <a:p>
            <a:pPr lvl="3"/>
            <a:r>
              <a:rPr lang="tr-TR" noProof="0" smtClean="0"/>
              <a:t>Dördüncü düzey</a:t>
            </a:r>
          </a:p>
          <a:p>
            <a:pPr lvl="4"/>
            <a:r>
              <a:rPr lang="tr-TR" noProof="0" smtClean="0"/>
              <a:t>Beşinci düzey</a:t>
            </a:r>
            <a:endParaRPr lang="tr-TR" noProof="0"/>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B17AB5CE-C76C-4C78-A27F-EDAF04116DA6}" type="slidenum">
              <a:rPr lang="tr-TR"/>
              <a:pPr>
                <a:defRPr/>
              </a:pPr>
              <a:t>‹#›</a:t>
            </a:fld>
            <a:endParaRPr lang="tr-TR"/>
          </a:p>
        </p:txBody>
      </p:sp>
    </p:spTree>
    <p:extLst>
      <p:ext uri="{BB962C8B-B14F-4D97-AF65-F5344CB8AC3E}">
        <p14:creationId xmlns:p14="http://schemas.microsoft.com/office/powerpoint/2010/main" val="331101986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ayt Görüntüsü Yer Tutucusu 1"/>
          <p:cNvSpPr>
            <a:spLocks noGrp="1" noRot="1" noChangeAspect="1"/>
          </p:cNvSpPr>
          <p:nvPr>
            <p:ph type="sldImg"/>
          </p:nvPr>
        </p:nvSpPr>
        <p:spPr bwMode="auto">
          <a:noFill/>
          <a:ln>
            <a:solidFill>
              <a:srgbClr val="000000"/>
            </a:solidFill>
            <a:miter lim="800000"/>
            <a:headEnd/>
            <a:tailEnd/>
          </a:ln>
        </p:spPr>
      </p:sp>
      <p:sp>
        <p:nvSpPr>
          <p:cNvPr id="15362" name="Not Yer Tutucusu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tr-TR" smtClean="0"/>
          </a:p>
        </p:txBody>
      </p:sp>
      <p:sp>
        <p:nvSpPr>
          <p:cNvPr id="15363" name="Slayt Numarası Yer Tutucusu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C6474E1-CA89-4528-A96C-AD86F30F539A}" type="slidenum">
              <a:rPr lang="tr-TR"/>
              <a:pPr fontAlgn="base">
                <a:spcBef>
                  <a:spcPct val="0"/>
                </a:spcBef>
                <a:spcAft>
                  <a:spcPct val="0"/>
                </a:spcAft>
                <a:defRPr/>
              </a:pPr>
              <a:t>1</a:t>
            </a:fld>
            <a:endParaRPr lang="tr-TR"/>
          </a:p>
        </p:txBody>
      </p:sp>
    </p:spTree>
    <p:extLst>
      <p:ext uri="{BB962C8B-B14F-4D97-AF65-F5344CB8AC3E}">
        <p14:creationId xmlns:p14="http://schemas.microsoft.com/office/powerpoint/2010/main" val="1501931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ayt Görüntüsü Yer Tutucusu 1"/>
          <p:cNvSpPr>
            <a:spLocks noGrp="1" noRot="1" noChangeAspect="1"/>
          </p:cNvSpPr>
          <p:nvPr>
            <p:ph type="sldImg"/>
          </p:nvPr>
        </p:nvSpPr>
        <p:spPr bwMode="auto">
          <a:noFill/>
          <a:ln>
            <a:solidFill>
              <a:srgbClr val="000000"/>
            </a:solidFill>
            <a:miter lim="800000"/>
            <a:headEnd/>
            <a:tailEnd/>
          </a:ln>
        </p:spPr>
      </p:sp>
      <p:sp>
        <p:nvSpPr>
          <p:cNvPr id="36866" name="Not Yer Tutucusu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tr-TR" smtClean="0"/>
          </a:p>
        </p:txBody>
      </p:sp>
      <p:sp>
        <p:nvSpPr>
          <p:cNvPr id="51203" name="Slayt Numarası Yer Tutucusu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BEC8DBD-8A15-47FD-BE65-2F540B95EEE3}" type="slidenum">
              <a:rPr lang="tr-TR"/>
              <a:pPr fontAlgn="base">
                <a:spcBef>
                  <a:spcPct val="0"/>
                </a:spcBef>
                <a:spcAft>
                  <a:spcPct val="0"/>
                </a:spcAft>
                <a:defRPr/>
              </a:pPr>
              <a:t>2</a:t>
            </a:fld>
            <a:endParaRPr lang="tr-TR"/>
          </a:p>
        </p:txBody>
      </p:sp>
    </p:spTree>
    <p:extLst>
      <p:ext uri="{BB962C8B-B14F-4D97-AF65-F5344CB8AC3E}">
        <p14:creationId xmlns:p14="http://schemas.microsoft.com/office/powerpoint/2010/main" val="19597823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ayt Görüntüsü Yer Tutucusu 1"/>
          <p:cNvSpPr>
            <a:spLocks noGrp="1" noRot="1" noChangeAspect="1"/>
          </p:cNvSpPr>
          <p:nvPr>
            <p:ph type="sldImg"/>
          </p:nvPr>
        </p:nvSpPr>
        <p:spPr bwMode="auto">
          <a:noFill/>
          <a:ln>
            <a:solidFill>
              <a:srgbClr val="000000"/>
            </a:solidFill>
            <a:miter lim="800000"/>
            <a:headEnd/>
            <a:tailEnd/>
          </a:ln>
        </p:spPr>
      </p:sp>
      <p:sp>
        <p:nvSpPr>
          <p:cNvPr id="38914" name="Not Yer Tutucusu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tr-TR" smtClean="0"/>
          </a:p>
        </p:txBody>
      </p:sp>
      <p:sp>
        <p:nvSpPr>
          <p:cNvPr id="53251" name="Slayt Numarası Yer Tutucusu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82F4CD8-5D94-48E6-ABA2-2723A38F1898}" type="slidenum">
              <a:rPr lang="tr-TR"/>
              <a:pPr fontAlgn="base">
                <a:spcBef>
                  <a:spcPct val="0"/>
                </a:spcBef>
                <a:spcAft>
                  <a:spcPct val="0"/>
                </a:spcAft>
                <a:defRPr/>
              </a:pPr>
              <a:t>11</a:t>
            </a:fld>
            <a:endParaRPr lang="tr-TR"/>
          </a:p>
        </p:txBody>
      </p:sp>
    </p:spTree>
    <p:extLst>
      <p:ext uri="{BB962C8B-B14F-4D97-AF65-F5344CB8AC3E}">
        <p14:creationId xmlns:p14="http://schemas.microsoft.com/office/powerpoint/2010/main" val="42745605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lvl1pPr>
              <a:defRPr/>
            </a:lvl1pPr>
          </a:lstStyle>
          <a:p>
            <a:pPr>
              <a:defRPr/>
            </a:pPr>
            <a:fld id="{23EAE96C-79E5-4BE2-9C53-26A21FF10169}" type="datetimeFigureOut">
              <a:rPr lang="tr-TR"/>
              <a:pPr>
                <a:defRPr/>
              </a:pPr>
              <a:t>20.3.2017</a:t>
            </a:fld>
            <a:endParaRPr lang="tr-TR"/>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lvl1pPr>
          </a:lstStyle>
          <a:p>
            <a:pPr>
              <a:defRPr/>
            </a:pPr>
            <a:fld id="{F71CB190-D235-4E06-B46B-D89B9E27FD7B}" type="slidenum">
              <a:rPr lang="tr-TR"/>
              <a:pPr>
                <a:defRPr/>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lvl1pPr>
              <a:defRPr/>
            </a:lvl1pPr>
          </a:lstStyle>
          <a:p>
            <a:pPr>
              <a:defRPr/>
            </a:pPr>
            <a:fld id="{F7724214-073A-4EB5-AB55-A94374E01A06}" type="datetimeFigureOut">
              <a:rPr lang="tr-TR"/>
              <a:pPr>
                <a:defRPr/>
              </a:pPr>
              <a:t>20.3.2017</a:t>
            </a:fld>
            <a:endParaRPr lang="tr-TR"/>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lvl1pPr>
          </a:lstStyle>
          <a:p>
            <a:pPr>
              <a:defRPr/>
            </a:pPr>
            <a:fld id="{4AE3C97C-D77A-45E5-AD30-31E920E4CF8C}" type="slidenum">
              <a:rPr lang="tr-TR"/>
              <a:pPr>
                <a:defRPr/>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lvl1pPr>
              <a:defRPr/>
            </a:lvl1pPr>
          </a:lstStyle>
          <a:p>
            <a:pPr>
              <a:defRPr/>
            </a:pPr>
            <a:fld id="{D6B18D64-A91A-4E1F-9E51-F53C2B9C6196}" type="datetimeFigureOut">
              <a:rPr lang="tr-TR"/>
              <a:pPr>
                <a:defRPr/>
              </a:pPr>
              <a:t>20.3.2017</a:t>
            </a:fld>
            <a:endParaRPr lang="tr-TR"/>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lvl1pPr>
          </a:lstStyle>
          <a:p>
            <a:pPr>
              <a:defRPr/>
            </a:pPr>
            <a:fld id="{AA53C1F7-7A51-448E-BFBE-C36C50D8E1AC}" type="slidenum">
              <a:rPr lang="tr-TR"/>
              <a:pPr>
                <a:defRPr/>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lvl1pPr>
              <a:defRPr/>
            </a:lvl1pPr>
          </a:lstStyle>
          <a:p>
            <a:pPr>
              <a:defRPr/>
            </a:pPr>
            <a:fld id="{DDB2302B-34A8-4BB3-9F25-836D78B2EC06}" type="datetimeFigureOut">
              <a:rPr lang="tr-TR"/>
              <a:pPr>
                <a:defRPr/>
              </a:pPr>
              <a:t>20.3.2017</a:t>
            </a:fld>
            <a:endParaRPr lang="tr-TR"/>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lvl1pPr>
          </a:lstStyle>
          <a:p>
            <a:pPr>
              <a:defRPr/>
            </a:pPr>
            <a:fld id="{C46E4F30-2568-4B54-B00A-B290539471A9}" type="slidenum">
              <a:rPr lang="tr-TR"/>
              <a:pPr>
                <a:defRPr/>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lvl1pPr>
              <a:defRPr/>
            </a:lvl1pPr>
          </a:lstStyle>
          <a:p>
            <a:pPr>
              <a:defRPr/>
            </a:pPr>
            <a:fld id="{14CAAA1E-9F33-4DBE-A027-1C8C89225ED9}" type="datetimeFigureOut">
              <a:rPr lang="tr-TR"/>
              <a:pPr>
                <a:defRPr/>
              </a:pPr>
              <a:t>20.3.2017</a:t>
            </a:fld>
            <a:endParaRPr lang="tr-TR"/>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lvl1pPr>
          </a:lstStyle>
          <a:p>
            <a:pPr>
              <a:defRPr/>
            </a:pPr>
            <a:fld id="{D640EFA1-F283-498B-A938-28C895423CB6}" type="slidenum">
              <a:rPr lang="tr-TR"/>
              <a:pPr>
                <a:defRPr/>
              </a:pPr>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3 Veri Yer Tutucusu"/>
          <p:cNvSpPr>
            <a:spLocks noGrp="1"/>
          </p:cNvSpPr>
          <p:nvPr>
            <p:ph type="dt" sz="half" idx="10"/>
          </p:nvPr>
        </p:nvSpPr>
        <p:spPr/>
        <p:txBody>
          <a:bodyPr/>
          <a:lstStyle>
            <a:lvl1pPr>
              <a:defRPr/>
            </a:lvl1pPr>
          </a:lstStyle>
          <a:p>
            <a:pPr>
              <a:defRPr/>
            </a:pPr>
            <a:fld id="{AE65E342-7549-4CA1-A464-2ECF521FEAF2}" type="datetimeFigureOut">
              <a:rPr lang="tr-TR"/>
              <a:pPr>
                <a:defRPr/>
              </a:pPr>
              <a:t>20.3.2017</a:t>
            </a:fld>
            <a:endParaRPr lang="tr-TR"/>
          </a:p>
        </p:txBody>
      </p:sp>
      <p:sp>
        <p:nvSpPr>
          <p:cNvPr id="6" name="4 Altbilgi Yer Tutucusu"/>
          <p:cNvSpPr>
            <a:spLocks noGrp="1"/>
          </p:cNvSpPr>
          <p:nvPr>
            <p:ph type="ftr" sz="quarter" idx="11"/>
          </p:nvPr>
        </p:nvSpPr>
        <p:spPr/>
        <p:txBody>
          <a:bodyPr/>
          <a:lstStyle>
            <a:lvl1pPr>
              <a:defRPr/>
            </a:lvl1pPr>
          </a:lstStyle>
          <a:p>
            <a:pPr>
              <a:defRPr/>
            </a:pPr>
            <a:endParaRPr lang="tr-TR"/>
          </a:p>
        </p:txBody>
      </p:sp>
      <p:sp>
        <p:nvSpPr>
          <p:cNvPr id="7" name="5 Slayt Numarası Yer Tutucusu"/>
          <p:cNvSpPr>
            <a:spLocks noGrp="1"/>
          </p:cNvSpPr>
          <p:nvPr>
            <p:ph type="sldNum" sz="quarter" idx="12"/>
          </p:nvPr>
        </p:nvSpPr>
        <p:spPr/>
        <p:txBody>
          <a:bodyPr/>
          <a:lstStyle>
            <a:lvl1pPr>
              <a:defRPr/>
            </a:lvl1pPr>
          </a:lstStyle>
          <a:p>
            <a:pPr>
              <a:defRPr/>
            </a:pPr>
            <a:fld id="{803A5F05-9BBB-4A59-B561-C63944D9073C}" type="slidenum">
              <a:rPr lang="tr-TR"/>
              <a:pPr>
                <a:defRPr/>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3 Veri Yer Tutucusu"/>
          <p:cNvSpPr>
            <a:spLocks noGrp="1"/>
          </p:cNvSpPr>
          <p:nvPr>
            <p:ph type="dt" sz="half" idx="10"/>
          </p:nvPr>
        </p:nvSpPr>
        <p:spPr/>
        <p:txBody>
          <a:bodyPr/>
          <a:lstStyle>
            <a:lvl1pPr>
              <a:defRPr/>
            </a:lvl1pPr>
          </a:lstStyle>
          <a:p>
            <a:pPr>
              <a:defRPr/>
            </a:pPr>
            <a:fld id="{1D8331A8-1BAC-432F-94B6-4243C5A1DC6F}" type="datetimeFigureOut">
              <a:rPr lang="tr-TR"/>
              <a:pPr>
                <a:defRPr/>
              </a:pPr>
              <a:t>20.3.2017</a:t>
            </a:fld>
            <a:endParaRPr lang="tr-TR"/>
          </a:p>
        </p:txBody>
      </p:sp>
      <p:sp>
        <p:nvSpPr>
          <p:cNvPr id="8" name="4 Altbilgi Yer Tutucusu"/>
          <p:cNvSpPr>
            <a:spLocks noGrp="1"/>
          </p:cNvSpPr>
          <p:nvPr>
            <p:ph type="ftr" sz="quarter" idx="11"/>
          </p:nvPr>
        </p:nvSpPr>
        <p:spPr/>
        <p:txBody>
          <a:bodyPr/>
          <a:lstStyle>
            <a:lvl1pPr>
              <a:defRPr/>
            </a:lvl1pPr>
          </a:lstStyle>
          <a:p>
            <a:pPr>
              <a:defRPr/>
            </a:pPr>
            <a:endParaRPr lang="tr-TR"/>
          </a:p>
        </p:txBody>
      </p:sp>
      <p:sp>
        <p:nvSpPr>
          <p:cNvPr id="9" name="5 Slayt Numarası Yer Tutucusu"/>
          <p:cNvSpPr>
            <a:spLocks noGrp="1"/>
          </p:cNvSpPr>
          <p:nvPr>
            <p:ph type="sldNum" sz="quarter" idx="12"/>
          </p:nvPr>
        </p:nvSpPr>
        <p:spPr/>
        <p:txBody>
          <a:bodyPr/>
          <a:lstStyle>
            <a:lvl1pPr>
              <a:defRPr/>
            </a:lvl1pPr>
          </a:lstStyle>
          <a:p>
            <a:pPr>
              <a:defRPr/>
            </a:pPr>
            <a:fld id="{F43CEFEA-B1AD-45F3-842C-22CE6F76AE22}" type="slidenum">
              <a:rPr lang="tr-TR"/>
              <a:pPr>
                <a:defRPr/>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3 Veri Yer Tutucusu"/>
          <p:cNvSpPr>
            <a:spLocks noGrp="1"/>
          </p:cNvSpPr>
          <p:nvPr>
            <p:ph type="dt" sz="half" idx="10"/>
          </p:nvPr>
        </p:nvSpPr>
        <p:spPr/>
        <p:txBody>
          <a:bodyPr/>
          <a:lstStyle>
            <a:lvl1pPr>
              <a:defRPr/>
            </a:lvl1pPr>
          </a:lstStyle>
          <a:p>
            <a:pPr>
              <a:defRPr/>
            </a:pPr>
            <a:fld id="{5DAD6F8E-BA94-4ECF-81B7-350E50188BDF}" type="datetimeFigureOut">
              <a:rPr lang="tr-TR"/>
              <a:pPr>
                <a:defRPr/>
              </a:pPr>
              <a:t>20.3.2017</a:t>
            </a:fld>
            <a:endParaRPr lang="tr-TR"/>
          </a:p>
        </p:txBody>
      </p:sp>
      <p:sp>
        <p:nvSpPr>
          <p:cNvPr id="4" name="4 Altbilgi Yer Tutucusu"/>
          <p:cNvSpPr>
            <a:spLocks noGrp="1"/>
          </p:cNvSpPr>
          <p:nvPr>
            <p:ph type="ftr" sz="quarter" idx="11"/>
          </p:nvPr>
        </p:nvSpPr>
        <p:spPr/>
        <p:txBody>
          <a:bodyPr/>
          <a:lstStyle>
            <a:lvl1pPr>
              <a:defRPr/>
            </a:lvl1pPr>
          </a:lstStyle>
          <a:p>
            <a:pPr>
              <a:defRPr/>
            </a:pPr>
            <a:endParaRPr lang="tr-TR"/>
          </a:p>
        </p:txBody>
      </p:sp>
      <p:sp>
        <p:nvSpPr>
          <p:cNvPr id="5" name="5 Slayt Numarası Yer Tutucusu"/>
          <p:cNvSpPr>
            <a:spLocks noGrp="1"/>
          </p:cNvSpPr>
          <p:nvPr>
            <p:ph type="sldNum" sz="quarter" idx="12"/>
          </p:nvPr>
        </p:nvSpPr>
        <p:spPr/>
        <p:txBody>
          <a:bodyPr/>
          <a:lstStyle>
            <a:lvl1pPr>
              <a:defRPr/>
            </a:lvl1pPr>
          </a:lstStyle>
          <a:p>
            <a:pPr>
              <a:defRPr/>
            </a:pPr>
            <a:fld id="{2AB23761-6E08-43ED-802F-F5B02553D6F3}" type="slidenum">
              <a:rPr lang="tr-TR"/>
              <a:pPr>
                <a:defRPr/>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3 Veri Yer Tutucusu"/>
          <p:cNvSpPr>
            <a:spLocks noGrp="1"/>
          </p:cNvSpPr>
          <p:nvPr>
            <p:ph type="dt" sz="half" idx="10"/>
          </p:nvPr>
        </p:nvSpPr>
        <p:spPr/>
        <p:txBody>
          <a:bodyPr/>
          <a:lstStyle>
            <a:lvl1pPr>
              <a:defRPr/>
            </a:lvl1pPr>
          </a:lstStyle>
          <a:p>
            <a:pPr>
              <a:defRPr/>
            </a:pPr>
            <a:fld id="{A7E6A6D1-67C6-4BDE-97A0-95541AAC23B4}" type="datetimeFigureOut">
              <a:rPr lang="tr-TR"/>
              <a:pPr>
                <a:defRPr/>
              </a:pPr>
              <a:t>20.3.2017</a:t>
            </a:fld>
            <a:endParaRPr lang="tr-TR"/>
          </a:p>
        </p:txBody>
      </p:sp>
      <p:sp>
        <p:nvSpPr>
          <p:cNvPr id="3" name="4 Altbilgi Yer Tutucusu"/>
          <p:cNvSpPr>
            <a:spLocks noGrp="1"/>
          </p:cNvSpPr>
          <p:nvPr>
            <p:ph type="ftr" sz="quarter" idx="11"/>
          </p:nvPr>
        </p:nvSpPr>
        <p:spPr/>
        <p:txBody>
          <a:bodyPr/>
          <a:lstStyle>
            <a:lvl1pPr>
              <a:defRPr/>
            </a:lvl1pPr>
          </a:lstStyle>
          <a:p>
            <a:pPr>
              <a:defRPr/>
            </a:pPr>
            <a:endParaRPr lang="tr-TR"/>
          </a:p>
        </p:txBody>
      </p:sp>
      <p:sp>
        <p:nvSpPr>
          <p:cNvPr id="4" name="5 Slayt Numarası Yer Tutucusu"/>
          <p:cNvSpPr>
            <a:spLocks noGrp="1"/>
          </p:cNvSpPr>
          <p:nvPr>
            <p:ph type="sldNum" sz="quarter" idx="12"/>
          </p:nvPr>
        </p:nvSpPr>
        <p:spPr/>
        <p:txBody>
          <a:bodyPr/>
          <a:lstStyle>
            <a:lvl1pPr>
              <a:defRPr/>
            </a:lvl1pPr>
          </a:lstStyle>
          <a:p>
            <a:pPr>
              <a:defRPr/>
            </a:pPr>
            <a:fld id="{AC475C03-8B92-4EB6-B162-2FD89D8A960A}" type="slidenum">
              <a:rPr lang="tr-TR"/>
              <a:pPr>
                <a:defRPr/>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3 Veri Yer Tutucusu"/>
          <p:cNvSpPr>
            <a:spLocks noGrp="1"/>
          </p:cNvSpPr>
          <p:nvPr>
            <p:ph type="dt" sz="half" idx="10"/>
          </p:nvPr>
        </p:nvSpPr>
        <p:spPr/>
        <p:txBody>
          <a:bodyPr/>
          <a:lstStyle>
            <a:lvl1pPr>
              <a:defRPr/>
            </a:lvl1pPr>
          </a:lstStyle>
          <a:p>
            <a:pPr>
              <a:defRPr/>
            </a:pPr>
            <a:fld id="{0AB72E80-04B1-4623-A191-8DE52050EF41}" type="datetimeFigureOut">
              <a:rPr lang="tr-TR"/>
              <a:pPr>
                <a:defRPr/>
              </a:pPr>
              <a:t>20.3.2017</a:t>
            </a:fld>
            <a:endParaRPr lang="tr-TR"/>
          </a:p>
        </p:txBody>
      </p:sp>
      <p:sp>
        <p:nvSpPr>
          <p:cNvPr id="6" name="4 Altbilgi Yer Tutucusu"/>
          <p:cNvSpPr>
            <a:spLocks noGrp="1"/>
          </p:cNvSpPr>
          <p:nvPr>
            <p:ph type="ftr" sz="quarter" idx="11"/>
          </p:nvPr>
        </p:nvSpPr>
        <p:spPr/>
        <p:txBody>
          <a:bodyPr/>
          <a:lstStyle>
            <a:lvl1pPr>
              <a:defRPr/>
            </a:lvl1pPr>
          </a:lstStyle>
          <a:p>
            <a:pPr>
              <a:defRPr/>
            </a:pPr>
            <a:endParaRPr lang="tr-TR"/>
          </a:p>
        </p:txBody>
      </p:sp>
      <p:sp>
        <p:nvSpPr>
          <p:cNvPr id="7" name="5 Slayt Numarası Yer Tutucusu"/>
          <p:cNvSpPr>
            <a:spLocks noGrp="1"/>
          </p:cNvSpPr>
          <p:nvPr>
            <p:ph type="sldNum" sz="quarter" idx="12"/>
          </p:nvPr>
        </p:nvSpPr>
        <p:spPr/>
        <p:txBody>
          <a:bodyPr/>
          <a:lstStyle>
            <a:lvl1pPr>
              <a:defRPr/>
            </a:lvl1pPr>
          </a:lstStyle>
          <a:p>
            <a:pPr>
              <a:defRPr/>
            </a:pPr>
            <a:fld id="{1067C86A-2418-4914-9F54-3CDED54901F3}" type="slidenum">
              <a:rPr lang="tr-TR"/>
              <a:pPr>
                <a:defRPr/>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3 Veri Yer Tutucusu"/>
          <p:cNvSpPr>
            <a:spLocks noGrp="1"/>
          </p:cNvSpPr>
          <p:nvPr>
            <p:ph type="dt" sz="half" idx="10"/>
          </p:nvPr>
        </p:nvSpPr>
        <p:spPr/>
        <p:txBody>
          <a:bodyPr/>
          <a:lstStyle>
            <a:lvl1pPr>
              <a:defRPr/>
            </a:lvl1pPr>
          </a:lstStyle>
          <a:p>
            <a:pPr>
              <a:defRPr/>
            </a:pPr>
            <a:fld id="{514DC93B-303C-4CC5-AB90-7995B7637589}" type="datetimeFigureOut">
              <a:rPr lang="tr-TR"/>
              <a:pPr>
                <a:defRPr/>
              </a:pPr>
              <a:t>20.3.2017</a:t>
            </a:fld>
            <a:endParaRPr lang="tr-TR"/>
          </a:p>
        </p:txBody>
      </p:sp>
      <p:sp>
        <p:nvSpPr>
          <p:cNvPr id="6" name="4 Altbilgi Yer Tutucusu"/>
          <p:cNvSpPr>
            <a:spLocks noGrp="1"/>
          </p:cNvSpPr>
          <p:nvPr>
            <p:ph type="ftr" sz="quarter" idx="11"/>
          </p:nvPr>
        </p:nvSpPr>
        <p:spPr/>
        <p:txBody>
          <a:bodyPr/>
          <a:lstStyle>
            <a:lvl1pPr>
              <a:defRPr/>
            </a:lvl1pPr>
          </a:lstStyle>
          <a:p>
            <a:pPr>
              <a:defRPr/>
            </a:pPr>
            <a:endParaRPr lang="tr-TR"/>
          </a:p>
        </p:txBody>
      </p:sp>
      <p:sp>
        <p:nvSpPr>
          <p:cNvPr id="7" name="5 Slayt Numarası Yer Tutucusu"/>
          <p:cNvSpPr>
            <a:spLocks noGrp="1"/>
          </p:cNvSpPr>
          <p:nvPr>
            <p:ph type="sldNum" sz="quarter" idx="12"/>
          </p:nvPr>
        </p:nvSpPr>
        <p:spPr/>
        <p:txBody>
          <a:bodyPr/>
          <a:lstStyle>
            <a:lvl1pPr>
              <a:defRPr/>
            </a:lvl1pPr>
          </a:lstStyle>
          <a:p>
            <a:pPr>
              <a:defRPr/>
            </a:pPr>
            <a:fld id="{8F31DC2F-B3D9-4439-9D63-E350FE02C664}" type="slidenum">
              <a:rPr lang="tr-TR"/>
              <a:pPr>
                <a:defRPr/>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1 Başlık Yer Tutucusu"/>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tr-TR" smtClean="0"/>
              <a:t>Asıl başlık stili için tıklatın</a:t>
            </a:r>
          </a:p>
        </p:txBody>
      </p:sp>
      <p:sp>
        <p:nvSpPr>
          <p:cNvPr id="1027" name="2 Metin Yer Tutucusu"/>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0CBA58AF-E8EB-40A9-B535-7EC310F1A6A1}" type="datetimeFigureOut">
              <a:rPr lang="tr-TR"/>
              <a:pPr>
                <a:defRPr/>
              </a:pPr>
              <a:t>20.3.2017</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148D35A3-D799-4285-8C3F-E2BAF997F317}" type="slidenum">
              <a:rPr lang="tr-TR"/>
              <a:pPr>
                <a:defRPr/>
              </a:pPr>
              <a:t>‹#›</a:t>
            </a:fld>
            <a:endParaRPr 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7" name="Picture 2"/>
          <p:cNvPicPr>
            <a:picLocks noChangeAspect="1" noChangeArrowheads="1"/>
          </p:cNvPicPr>
          <p:nvPr/>
        </p:nvPicPr>
        <p:blipFill>
          <a:blip r:embed="rId3"/>
          <a:srcRect/>
          <a:stretch>
            <a:fillRect/>
          </a:stretch>
        </p:blipFill>
        <p:spPr bwMode="auto">
          <a:xfrm>
            <a:off x="0" y="0"/>
            <a:ext cx="9140825" cy="6865938"/>
          </a:xfrm>
          <a:prstGeom prst="rect">
            <a:avLst/>
          </a:prstGeom>
          <a:noFill/>
          <a:ln w="9525">
            <a:noFill/>
            <a:miter lim="800000"/>
            <a:headEnd/>
            <a:tailEnd/>
          </a:ln>
        </p:spPr>
      </p:pic>
      <p:sp>
        <p:nvSpPr>
          <p:cNvPr id="14338" name="Dikdörtgen 1"/>
          <p:cNvSpPr>
            <a:spLocks noChangeArrowheads="1"/>
          </p:cNvSpPr>
          <p:nvPr/>
        </p:nvSpPr>
        <p:spPr bwMode="auto">
          <a:xfrm>
            <a:off x="2087563" y="681831"/>
            <a:ext cx="4679950" cy="954087"/>
          </a:xfrm>
          <a:prstGeom prst="rect">
            <a:avLst/>
          </a:prstGeom>
          <a:noFill/>
          <a:ln w="9525">
            <a:noFill/>
            <a:miter lim="800000"/>
            <a:headEnd/>
            <a:tailEnd/>
          </a:ln>
        </p:spPr>
        <p:txBody>
          <a:bodyPr>
            <a:spAutoFit/>
          </a:bodyPr>
          <a:lstStyle/>
          <a:p>
            <a:pPr algn="ctr"/>
            <a:r>
              <a:rPr lang="tr-TR" sz="2800" b="1" dirty="0" smtClean="0">
                <a:solidFill>
                  <a:schemeClr val="bg1"/>
                </a:solidFill>
                <a:latin typeface="Calibri" pitchFamily="34" charset="0"/>
              </a:rPr>
              <a:t>HAYVANLARDA</a:t>
            </a:r>
            <a:endParaRPr lang="tr-TR" sz="2800" b="1" dirty="0">
              <a:solidFill>
                <a:schemeClr val="bg1"/>
              </a:solidFill>
              <a:latin typeface="Calibri" pitchFamily="34" charset="0"/>
            </a:endParaRPr>
          </a:p>
          <a:p>
            <a:pPr algn="ctr"/>
            <a:r>
              <a:rPr lang="tr-TR" sz="2800" b="1" dirty="0">
                <a:solidFill>
                  <a:schemeClr val="bg1"/>
                </a:solidFill>
                <a:latin typeface="Calibri" pitchFamily="34" charset="0"/>
              </a:rPr>
              <a:t>ÜREME, BÜYÜME VE GELİŞME</a:t>
            </a:r>
            <a:endParaRPr lang="tr-TR" sz="2800" dirty="0">
              <a:solidFill>
                <a:schemeClr val="bg1"/>
              </a:solidFill>
              <a:latin typeface="Calibri" pitchFamily="34" charset="0"/>
            </a:endParaRPr>
          </a:p>
        </p:txBody>
      </p:sp>
      <p:sp>
        <p:nvSpPr>
          <p:cNvPr id="3" name="Altıgen 2"/>
          <p:cNvSpPr/>
          <p:nvPr/>
        </p:nvSpPr>
        <p:spPr>
          <a:xfrm>
            <a:off x="468313" y="44450"/>
            <a:ext cx="1150937" cy="1114425"/>
          </a:xfrm>
          <a:prstGeom prst="hexagon">
            <a:avLst/>
          </a:prstGeom>
          <a:ln w="76200">
            <a:noFill/>
          </a:ln>
        </p:spPr>
        <p:style>
          <a:lnRef idx="2">
            <a:schemeClr val="accent2"/>
          </a:lnRef>
          <a:fillRef idx="1">
            <a:schemeClr val="lt1"/>
          </a:fillRef>
          <a:effectRef idx="0">
            <a:schemeClr val="accent2"/>
          </a:effectRef>
          <a:fontRef idx="minor">
            <a:schemeClr val="dk1"/>
          </a:fontRef>
        </p:style>
        <p:txBody>
          <a:bodyPr anchor="ctr"/>
          <a:lstStyle/>
          <a:p>
            <a:pPr algn="ctr" fontAlgn="auto">
              <a:spcBef>
                <a:spcPts val="0"/>
              </a:spcBef>
              <a:spcAft>
                <a:spcPts val="0"/>
              </a:spcAft>
              <a:defRPr/>
            </a:pPr>
            <a:r>
              <a:rPr lang="tr-TR" sz="2400" b="1" dirty="0">
                <a:solidFill>
                  <a:srgbClr val="00B050"/>
                </a:solidFill>
              </a:rPr>
              <a:t>5.</a:t>
            </a:r>
          </a:p>
          <a:p>
            <a:pPr algn="ctr" fontAlgn="auto">
              <a:spcBef>
                <a:spcPts val="0"/>
              </a:spcBef>
              <a:spcAft>
                <a:spcPts val="0"/>
              </a:spcAft>
              <a:defRPr/>
            </a:pPr>
            <a:r>
              <a:rPr lang="tr-TR" b="1" dirty="0">
                <a:solidFill>
                  <a:srgbClr val="00B050"/>
                </a:solidFill>
              </a:rPr>
              <a:t>ÜNİTE</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827584" y="2276872"/>
            <a:ext cx="7272808" cy="1200329"/>
          </a:xfrm>
          <a:prstGeom prst="rect">
            <a:avLst/>
          </a:prstGeom>
        </p:spPr>
        <p:txBody>
          <a:bodyPr wrap="square">
            <a:spAutoFit/>
          </a:bodyPr>
          <a:lstStyle/>
          <a:p>
            <a:r>
              <a:rPr lang="tr-TR" dirty="0">
                <a:latin typeface="mHelvetica"/>
              </a:rPr>
              <a:t>1.Ünitede hücreyi tanımıştınız. Farklı görevleri yerine getiren farklı özellikte hücreler olduğunu öğrenmiştiniz. Bazı hücrelerin görevleri de canlıların üremesini sağlamaktır. Bu hücrelere </a:t>
            </a:r>
            <a:r>
              <a:rPr lang="tr-TR" b="1" dirty="0">
                <a:solidFill>
                  <a:srgbClr val="FF0000"/>
                </a:solidFill>
                <a:latin typeface="mHelvetica-Bold"/>
              </a:rPr>
              <a:t>üreme hücreleri (eşey hücreler</a:t>
            </a:r>
            <a:r>
              <a:rPr lang="tr-TR" b="1" dirty="0">
                <a:latin typeface="mHelvetica-Bold"/>
              </a:rPr>
              <a:t>) </a:t>
            </a:r>
            <a:r>
              <a:rPr lang="tr-TR" dirty="0">
                <a:latin typeface="mHelvetica"/>
              </a:rPr>
              <a:t>denir. </a:t>
            </a:r>
            <a:endParaRPr lang="tr-TR" dirty="0">
              <a:latin typeface="Calibri" pitchFamily="34" charset="0"/>
            </a:endParaRPr>
          </a:p>
        </p:txBody>
      </p:sp>
      <p:sp>
        <p:nvSpPr>
          <p:cNvPr id="3" name="Unvan 2"/>
          <p:cNvSpPr>
            <a:spLocks noGrp="1"/>
          </p:cNvSpPr>
          <p:nvPr>
            <p:ph type="title"/>
          </p:nvPr>
        </p:nvSpPr>
        <p:spPr>
          <a:xfrm>
            <a:off x="611560" y="293876"/>
            <a:ext cx="8229600" cy="1143000"/>
          </a:xfrm>
        </p:spPr>
        <p:txBody>
          <a:bodyPr/>
          <a:lstStyle/>
          <a:p>
            <a:r>
              <a:rPr lang="tr-TR" dirty="0" smtClean="0"/>
              <a:t>ÜREME HÜCRELERİ</a:t>
            </a:r>
            <a:endParaRPr lang="tr-TR" dirty="0"/>
          </a:p>
        </p:txBody>
      </p:sp>
      <p:sp>
        <p:nvSpPr>
          <p:cNvPr id="4" name="İçerik Yer Tutucusu 3"/>
          <p:cNvSpPr>
            <a:spLocks noGrp="1"/>
          </p:cNvSpPr>
          <p:nvPr>
            <p:ph idx="1"/>
          </p:nvPr>
        </p:nvSpPr>
        <p:spPr>
          <a:xfrm>
            <a:off x="581013" y="1979712"/>
            <a:ext cx="8229600" cy="4525963"/>
          </a:xfrm>
        </p:spPr>
        <p:txBody>
          <a:bodyPr/>
          <a:lstStyle/>
          <a:p>
            <a:endParaRPr lang="tr-TR" dirty="0"/>
          </a:p>
        </p:txBody>
      </p:sp>
    </p:spTree>
    <p:extLst>
      <p:ext uri="{BB962C8B-B14F-4D97-AF65-F5344CB8AC3E}">
        <p14:creationId xmlns:p14="http://schemas.microsoft.com/office/powerpoint/2010/main" val="36804033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Dikdörtgen 1"/>
          <p:cNvSpPr>
            <a:spLocks noChangeArrowheads="1"/>
          </p:cNvSpPr>
          <p:nvPr/>
        </p:nvSpPr>
        <p:spPr bwMode="auto">
          <a:xfrm>
            <a:off x="179388" y="115888"/>
            <a:ext cx="4572000" cy="2863850"/>
          </a:xfrm>
          <a:prstGeom prst="rect">
            <a:avLst/>
          </a:prstGeom>
          <a:noFill/>
          <a:ln w="9525">
            <a:noFill/>
            <a:miter lim="800000"/>
            <a:headEnd/>
            <a:tailEnd/>
          </a:ln>
        </p:spPr>
        <p:txBody>
          <a:bodyPr>
            <a:spAutoFit/>
          </a:bodyPr>
          <a:lstStyle/>
          <a:p>
            <a:r>
              <a:rPr lang="tr-TR" sz="2000">
                <a:latin typeface="mHelvetica"/>
              </a:rPr>
              <a:t>Eşeyli üreme, eşey </a:t>
            </a:r>
            <a:r>
              <a:rPr lang="tr-TR" sz="2000" b="1">
                <a:solidFill>
                  <a:srgbClr val="FF0000"/>
                </a:solidFill>
                <a:latin typeface="mHelvetica-Bold"/>
              </a:rPr>
              <a:t>(üreme) </a:t>
            </a:r>
            <a:r>
              <a:rPr lang="tr-TR" sz="2000">
                <a:latin typeface="mHelvetica"/>
              </a:rPr>
              <a:t>hücreleri ile olur. Eşey hücreleri,</a:t>
            </a:r>
          </a:p>
          <a:p>
            <a:r>
              <a:rPr lang="tr-TR" sz="2000">
                <a:latin typeface="mHelvetica"/>
              </a:rPr>
              <a:t>dişi ve erkek canlılarda farklı yapıdadır. Erkek üreme</a:t>
            </a:r>
          </a:p>
          <a:p>
            <a:r>
              <a:rPr lang="tr-TR" sz="2000">
                <a:latin typeface="mHelvetica"/>
              </a:rPr>
              <a:t>hücresine </a:t>
            </a:r>
            <a:r>
              <a:rPr lang="tr-TR" sz="2000" b="1">
                <a:solidFill>
                  <a:srgbClr val="FF0000"/>
                </a:solidFill>
                <a:latin typeface="mHelvetica-Bold"/>
              </a:rPr>
              <a:t>sperm</a:t>
            </a:r>
            <a:r>
              <a:rPr lang="tr-TR" sz="2000" b="1">
                <a:latin typeface="mHelvetica-Bold"/>
              </a:rPr>
              <a:t> </a:t>
            </a:r>
            <a:r>
              <a:rPr lang="tr-TR" sz="2000">
                <a:latin typeface="mHelvetica"/>
              </a:rPr>
              <a:t>dişi üreme hücresine </a:t>
            </a:r>
            <a:r>
              <a:rPr lang="tr-TR" sz="2000" b="1">
                <a:solidFill>
                  <a:srgbClr val="FF0000"/>
                </a:solidFill>
                <a:latin typeface="mHelvetica-Bold"/>
              </a:rPr>
              <a:t>yumurta</a:t>
            </a:r>
            <a:r>
              <a:rPr lang="tr-TR" sz="2000" b="1">
                <a:latin typeface="mHelvetica-Bold"/>
              </a:rPr>
              <a:t> </a:t>
            </a:r>
            <a:r>
              <a:rPr lang="tr-TR" sz="2000">
                <a:latin typeface="mHelvetica"/>
              </a:rPr>
              <a:t>denir.</a:t>
            </a:r>
          </a:p>
          <a:p>
            <a:r>
              <a:rPr lang="tr-TR" sz="2000">
                <a:latin typeface="mHelvetica"/>
              </a:rPr>
              <a:t>Hayvanlarda sperm ve yumurtanın yapı özellikleri aşağıda gösterildiği gibidir.</a:t>
            </a:r>
            <a:endParaRPr lang="tr-TR" sz="2000">
              <a:latin typeface="Calibri" pitchFamily="34" charset="0"/>
            </a:endParaRPr>
          </a:p>
        </p:txBody>
      </p:sp>
      <p:pic>
        <p:nvPicPr>
          <p:cNvPr id="37890" name="Picture 2"/>
          <p:cNvPicPr>
            <a:picLocks noChangeAspect="1" noChangeArrowheads="1"/>
          </p:cNvPicPr>
          <p:nvPr/>
        </p:nvPicPr>
        <p:blipFill>
          <a:blip r:embed="rId3"/>
          <a:srcRect/>
          <a:stretch>
            <a:fillRect/>
          </a:stretch>
        </p:blipFill>
        <p:spPr bwMode="auto">
          <a:xfrm>
            <a:off x="4643438" y="317500"/>
            <a:ext cx="4233862" cy="3014663"/>
          </a:xfrm>
          <a:prstGeom prst="rect">
            <a:avLst/>
          </a:prstGeom>
          <a:noFill/>
          <a:ln w="9525">
            <a:noFill/>
            <a:miter lim="800000"/>
            <a:headEnd/>
            <a:tailEnd/>
          </a:ln>
        </p:spPr>
      </p:pic>
      <p:pic>
        <p:nvPicPr>
          <p:cNvPr id="37891" name="Picture 2"/>
          <p:cNvPicPr>
            <a:picLocks noChangeAspect="1" noChangeArrowheads="1"/>
          </p:cNvPicPr>
          <p:nvPr/>
        </p:nvPicPr>
        <p:blipFill>
          <a:blip r:embed="rId4"/>
          <a:srcRect/>
          <a:stretch>
            <a:fillRect/>
          </a:stretch>
        </p:blipFill>
        <p:spPr bwMode="auto">
          <a:xfrm>
            <a:off x="5364163" y="4886325"/>
            <a:ext cx="2078037" cy="152400"/>
          </a:xfrm>
          <a:prstGeom prst="rect">
            <a:avLst/>
          </a:prstGeom>
          <a:noFill/>
          <a:ln w="9525">
            <a:noFill/>
            <a:miter lim="800000"/>
            <a:headEnd/>
            <a:tailEnd/>
          </a:ln>
        </p:spPr>
      </p:pic>
      <p:pic>
        <p:nvPicPr>
          <p:cNvPr id="37892" name="Picture 3"/>
          <p:cNvPicPr>
            <a:picLocks noChangeAspect="1" noChangeArrowheads="1"/>
          </p:cNvPicPr>
          <p:nvPr/>
        </p:nvPicPr>
        <p:blipFill>
          <a:blip r:embed="rId5"/>
          <a:srcRect/>
          <a:stretch>
            <a:fillRect/>
          </a:stretch>
        </p:blipFill>
        <p:spPr bwMode="auto">
          <a:xfrm>
            <a:off x="387350" y="2933700"/>
            <a:ext cx="3529013" cy="3529013"/>
          </a:xfrm>
          <a:prstGeom prst="rect">
            <a:avLst/>
          </a:prstGeom>
          <a:noFill/>
          <a:ln w="9525">
            <a:noFill/>
            <a:miter lim="800000"/>
            <a:headEnd/>
            <a:tailEnd/>
          </a:ln>
        </p:spPr>
      </p:pic>
      <p:sp>
        <p:nvSpPr>
          <p:cNvPr id="37893" name="Dikdörtgen 2"/>
          <p:cNvSpPr>
            <a:spLocks noChangeArrowheads="1"/>
          </p:cNvSpPr>
          <p:nvPr/>
        </p:nvSpPr>
        <p:spPr bwMode="auto">
          <a:xfrm>
            <a:off x="5911850" y="4953000"/>
            <a:ext cx="776288" cy="369888"/>
          </a:xfrm>
          <a:prstGeom prst="rect">
            <a:avLst/>
          </a:prstGeom>
          <a:noFill/>
          <a:ln w="9525">
            <a:noFill/>
            <a:miter lim="800000"/>
            <a:headEnd/>
            <a:tailEnd/>
          </a:ln>
        </p:spPr>
        <p:txBody>
          <a:bodyPr wrap="none">
            <a:spAutoFit/>
          </a:bodyPr>
          <a:lstStyle/>
          <a:p>
            <a:r>
              <a:rPr lang="tr-TR">
                <a:latin typeface="Calibri" pitchFamily="34" charset="0"/>
              </a:rPr>
              <a:t>sperm</a:t>
            </a:r>
          </a:p>
        </p:txBody>
      </p:sp>
      <p:sp>
        <p:nvSpPr>
          <p:cNvPr id="37894" name="Dikdörtgen 3"/>
          <p:cNvSpPr>
            <a:spLocks noChangeArrowheads="1"/>
          </p:cNvSpPr>
          <p:nvPr/>
        </p:nvSpPr>
        <p:spPr bwMode="auto">
          <a:xfrm>
            <a:off x="1673225" y="6462713"/>
            <a:ext cx="981075" cy="368300"/>
          </a:xfrm>
          <a:prstGeom prst="rect">
            <a:avLst/>
          </a:prstGeom>
          <a:noFill/>
          <a:ln w="9525">
            <a:noFill/>
            <a:miter lim="800000"/>
            <a:headEnd/>
            <a:tailEnd/>
          </a:ln>
        </p:spPr>
        <p:txBody>
          <a:bodyPr wrap="none">
            <a:spAutoFit/>
          </a:bodyPr>
          <a:lstStyle/>
          <a:p>
            <a:r>
              <a:rPr lang="tr-TR">
                <a:latin typeface="Calibri" pitchFamily="34" charset="0"/>
              </a:rPr>
              <a:t>yumurta</a:t>
            </a:r>
          </a:p>
        </p:txBody>
      </p:sp>
    </p:spTree>
    <p:extLst>
      <p:ext uri="{BB962C8B-B14F-4D97-AF65-F5344CB8AC3E}">
        <p14:creationId xmlns:p14="http://schemas.microsoft.com/office/powerpoint/2010/main" val="315151044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611560" y="1700808"/>
            <a:ext cx="8229600" cy="4525963"/>
          </a:xfrm>
        </p:spPr>
        <p:txBody>
          <a:bodyPr/>
          <a:lstStyle/>
          <a:p>
            <a:pPr marL="0" indent="0">
              <a:buNone/>
            </a:pPr>
            <a:r>
              <a:rPr lang="tr-TR" sz="4400" dirty="0" smtClean="0"/>
              <a:t>Eşeyli üreyen canlılarda iki tip döllenme görülür.</a:t>
            </a:r>
            <a:endParaRPr lang="tr-TR" sz="4400" dirty="0"/>
          </a:p>
        </p:txBody>
      </p:sp>
    </p:spTree>
    <p:extLst>
      <p:ext uri="{BB962C8B-B14F-4D97-AF65-F5344CB8AC3E}">
        <p14:creationId xmlns:p14="http://schemas.microsoft.com/office/powerpoint/2010/main" val="8877958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6" name="İçerik Yer Tutucusu 5"/>
          <p:cNvPicPr>
            <a:picLocks noGrp="1" noChangeAspect="1"/>
          </p:cNvPicPr>
          <p:nvPr>
            <p:ph idx="1"/>
          </p:nvPr>
        </p:nvPicPr>
        <p:blipFill>
          <a:blip r:embed="rId2"/>
          <a:stretch>
            <a:fillRect/>
          </a:stretch>
        </p:blipFill>
        <p:spPr>
          <a:xfrm>
            <a:off x="323528" y="1417638"/>
            <a:ext cx="8506616" cy="4675658"/>
          </a:xfrm>
          <a:prstGeom prst="rect">
            <a:avLst/>
          </a:prstGeom>
        </p:spPr>
      </p:pic>
    </p:spTree>
    <p:extLst>
      <p:ext uri="{BB962C8B-B14F-4D97-AF65-F5344CB8AC3E}">
        <p14:creationId xmlns:p14="http://schemas.microsoft.com/office/powerpoint/2010/main" val="20833873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İç Döllenme</a:t>
            </a:r>
            <a:endParaRPr lang="tr-TR" dirty="0"/>
          </a:p>
        </p:txBody>
      </p:sp>
      <p:sp>
        <p:nvSpPr>
          <p:cNvPr id="4" name="Rectangle 1"/>
          <p:cNvSpPr>
            <a:spLocks noGrp="1" noChangeArrowheads="1"/>
          </p:cNvSpPr>
          <p:nvPr>
            <p:ph idx="1"/>
          </p:nvPr>
        </p:nvSpPr>
        <p:spPr bwMode="auto">
          <a:xfrm>
            <a:off x="457200" y="1420664"/>
            <a:ext cx="8003232" cy="3477875"/>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4400" b="0" i="0" u="none" strike="noStrike" cap="none" normalizeH="0" baseline="0" dirty="0" smtClean="0">
                <a:ln>
                  <a:noFill/>
                </a:ln>
                <a:solidFill>
                  <a:srgbClr val="545454"/>
                </a:solidFill>
                <a:effectLst/>
                <a:cs typeface="Arial" panose="020B0604020202020204" pitchFamily="34" charset="0"/>
              </a:rPr>
              <a:t>Dişinin vücudu içinde meydana gelen döllenmeye </a:t>
            </a:r>
            <a:r>
              <a:rPr kumimoji="0" lang="tr-TR" altLang="tr-TR" sz="4400" b="1" i="0" u="none" strike="noStrike" cap="none" normalizeH="0" baseline="0" dirty="0" smtClean="0">
                <a:ln>
                  <a:noFill/>
                </a:ln>
                <a:solidFill>
                  <a:srgbClr val="FF0000"/>
                </a:solidFill>
                <a:effectLst/>
                <a:cs typeface="Arial" panose="020B0604020202020204" pitchFamily="34" charset="0"/>
              </a:rPr>
              <a:t>iç döllenme</a:t>
            </a:r>
            <a:r>
              <a:rPr kumimoji="0" lang="tr-TR" altLang="tr-TR" sz="4400" b="0" i="0" u="none" strike="noStrike" cap="none" normalizeH="0" baseline="0" dirty="0" smtClean="0">
                <a:ln>
                  <a:noFill/>
                </a:ln>
                <a:solidFill>
                  <a:srgbClr val="FF0000"/>
                </a:solidFill>
                <a:effectLst/>
                <a:cs typeface="Arial" panose="020B0604020202020204" pitchFamily="34" charset="0"/>
              </a:rPr>
              <a:t> </a:t>
            </a:r>
            <a:r>
              <a:rPr kumimoji="0" lang="tr-TR" altLang="tr-TR" sz="4400" b="0" i="0" u="none" strike="noStrike" cap="none" normalizeH="0" baseline="0" dirty="0" smtClean="0">
                <a:ln>
                  <a:noFill/>
                </a:ln>
                <a:solidFill>
                  <a:srgbClr val="545454"/>
                </a:solidFill>
                <a:effectLst/>
                <a:cs typeface="Arial" panose="020B0604020202020204" pitchFamily="34" charset="0"/>
              </a:rPr>
              <a:t>denir. </a:t>
            </a:r>
          </a:p>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4400" b="0" i="0" u="none" strike="noStrike" cap="none" normalizeH="0" baseline="0" dirty="0" smtClean="0">
                <a:ln>
                  <a:noFill/>
                </a:ln>
                <a:solidFill>
                  <a:srgbClr val="545454"/>
                </a:solidFill>
                <a:effectLst/>
                <a:cs typeface="Arial" panose="020B0604020202020204" pitchFamily="34" charset="0"/>
              </a:rPr>
              <a:t>Sürüngen, kuş ve memelilerde görülür.</a:t>
            </a:r>
            <a:r>
              <a:rPr kumimoji="0" lang="tr-TR" altLang="tr-TR" sz="4400" b="0" i="0" u="none" strike="noStrike" cap="none" normalizeH="0" baseline="0" dirty="0" smtClean="0">
                <a:ln>
                  <a:noFill/>
                </a:ln>
                <a:solidFill>
                  <a:schemeClr val="tx1"/>
                </a:solidFill>
                <a:effectLst/>
              </a:rPr>
              <a:t> </a:t>
            </a:r>
          </a:p>
        </p:txBody>
      </p:sp>
    </p:spTree>
    <p:extLst>
      <p:ext uri="{BB962C8B-B14F-4D97-AF65-F5344CB8AC3E}">
        <p14:creationId xmlns:p14="http://schemas.microsoft.com/office/powerpoint/2010/main" val="23557764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395536" y="1124744"/>
            <a:ext cx="8229600" cy="1143000"/>
          </a:xfrm>
        </p:spPr>
        <p:txBody>
          <a:bodyPr/>
          <a:lstStyle/>
          <a:p>
            <a:r>
              <a:rPr lang="tr-TR" dirty="0" smtClean="0"/>
              <a:t>Kuşlar, sürüngenler ve memeliler iç döllenme yapar.</a:t>
            </a:r>
            <a:endParaRPr lang="tr-TR" dirty="0"/>
          </a:p>
        </p:txBody>
      </p:sp>
      <p:pic>
        <p:nvPicPr>
          <p:cNvPr id="4" name="İçerik Yer Tutucusu 3"/>
          <p:cNvPicPr>
            <a:picLocks noGrp="1" noChangeAspect="1"/>
          </p:cNvPicPr>
          <p:nvPr>
            <p:ph idx="1"/>
          </p:nvPr>
        </p:nvPicPr>
        <p:blipFill>
          <a:blip r:embed="rId2"/>
          <a:stretch>
            <a:fillRect/>
          </a:stretch>
        </p:blipFill>
        <p:spPr>
          <a:xfrm>
            <a:off x="251520" y="3573016"/>
            <a:ext cx="4000648" cy="3044396"/>
          </a:xfrm>
          <a:prstGeom prst="rect">
            <a:avLst/>
          </a:prstGeom>
        </p:spPr>
      </p:pic>
      <p:pic>
        <p:nvPicPr>
          <p:cNvPr id="5" name="Resim 4"/>
          <p:cNvPicPr>
            <a:picLocks noChangeAspect="1"/>
          </p:cNvPicPr>
          <p:nvPr/>
        </p:nvPicPr>
        <p:blipFill>
          <a:blip r:embed="rId3"/>
          <a:stretch>
            <a:fillRect/>
          </a:stretch>
        </p:blipFill>
        <p:spPr>
          <a:xfrm>
            <a:off x="4618392" y="3573016"/>
            <a:ext cx="4104586" cy="3044396"/>
          </a:xfrm>
          <a:prstGeom prst="rect">
            <a:avLst/>
          </a:prstGeom>
        </p:spPr>
      </p:pic>
    </p:spTree>
    <p:extLst>
      <p:ext uri="{BB962C8B-B14F-4D97-AF65-F5344CB8AC3E}">
        <p14:creationId xmlns:p14="http://schemas.microsoft.com/office/powerpoint/2010/main" val="40541477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Dış Döllenme</a:t>
            </a:r>
            <a:endParaRPr lang="tr-TR" dirty="0"/>
          </a:p>
        </p:txBody>
      </p:sp>
      <p:sp>
        <p:nvSpPr>
          <p:cNvPr id="3" name="İçerik Yer Tutucusu 2"/>
          <p:cNvSpPr>
            <a:spLocks noGrp="1"/>
          </p:cNvSpPr>
          <p:nvPr>
            <p:ph idx="1"/>
          </p:nvPr>
        </p:nvSpPr>
        <p:spPr/>
        <p:txBody>
          <a:bodyPr/>
          <a:lstStyle/>
          <a:p>
            <a:r>
              <a:rPr lang="tr-TR" dirty="0"/>
              <a:t>Suda yaşayan canlılarda görülür. Sperm ve yumurtalar, dış ortama bırakılarak döllenme sağlanır. Bu canlıların yumurta ve spermleri, suda yaşayan diğer canlılar için besin kaynağı olduğundan ve dış ortamda, </a:t>
            </a:r>
            <a:r>
              <a:rPr lang="tr-TR" dirty="0" smtClean="0"/>
              <a:t>üreme hücrelerinin </a:t>
            </a:r>
            <a:r>
              <a:rPr lang="tr-TR" dirty="0"/>
              <a:t>döllenme için karşılaşma şansları az olduğundan bu </a:t>
            </a:r>
            <a:r>
              <a:rPr lang="tr-TR" dirty="0" smtClean="0"/>
              <a:t>canlılarda çok fazla sayıda üreme hücresi üretilir.</a:t>
            </a:r>
            <a:endParaRPr lang="tr-TR" dirty="0"/>
          </a:p>
        </p:txBody>
      </p:sp>
    </p:spTree>
    <p:extLst>
      <p:ext uri="{BB962C8B-B14F-4D97-AF65-F5344CB8AC3E}">
        <p14:creationId xmlns:p14="http://schemas.microsoft.com/office/powerpoint/2010/main" val="15957234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01216" y="980728"/>
            <a:ext cx="8229600" cy="1143000"/>
          </a:xfrm>
        </p:spPr>
        <p:txBody>
          <a:bodyPr/>
          <a:lstStyle/>
          <a:p>
            <a:r>
              <a:rPr lang="tr-TR" dirty="0" smtClean="0"/>
              <a:t>Balıklar ve Kurbağalar </a:t>
            </a:r>
            <a:br>
              <a:rPr lang="tr-TR" dirty="0" smtClean="0"/>
            </a:br>
            <a:r>
              <a:rPr lang="tr-TR" dirty="0" smtClean="0"/>
              <a:t>dış döllenme yaparlar.</a:t>
            </a:r>
            <a:endParaRPr lang="tr-TR" dirty="0"/>
          </a:p>
        </p:txBody>
      </p:sp>
      <p:pic>
        <p:nvPicPr>
          <p:cNvPr id="4" name="İçerik Yer Tutucusu 3"/>
          <p:cNvPicPr>
            <a:picLocks noGrp="1" noChangeAspect="1"/>
          </p:cNvPicPr>
          <p:nvPr>
            <p:ph idx="1"/>
          </p:nvPr>
        </p:nvPicPr>
        <p:blipFill>
          <a:blip r:embed="rId2"/>
          <a:stretch>
            <a:fillRect/>
          </a:stretch>
        </p:blipFill>
        <p:spPr>
          <a:xfrm>
            <a:off x="323528" y="3284984"/>
            <a:ext cx="4047280" cy="2602176"/>
          </a:xfrm>
          <a:prstGeom prst="rect">
            <a:avLst/>
          </a:prstGeom>
        </p:spPr>
      </p:pic>
      <p:pic>
        <p:nvPicPr>
          <p:cNvPr id="5" name="Resim 4"/>
          <p:cNvPicPr>
            <a:picLocks noChangeAspect="1"/>
          </p:cNvPicPr>
          <p:nvPr/>
        </p:nvPicPr>
        <p:blipFill>
          <a:blip r:embed="rId3"/>
          <a:stretch>
            <a:fillRect/>
          </a:stretch>
        </p:blipFill>
        <p:spPr>
          <a:xfrm>
            <a:off x="4716016" y="3284984"/>
            <a:ext cx="3970784" cy="2623649"/>
          </a:xfrm>
          <a:prstGeom prst="rect">
            <a:avLst/>
          </a:prstGeom>
        </p:spPr>
      </p:pic>
    </p:spTree>
    <p:extLst>
      <p:ext uri="{BB962C8B-B14F-4D97-AF65-F5344CB8AC3E}">
        <p14:creationId xmlns:p14="http://schemas.microsoft.com/office/powerpoint/2010/main" val="29989458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Kuşlarda Üreme</a:t>
            </a:r>
            <a:endParaRPr lang="tr-TR" dirty="0"/>
          </a:p>
        </p:txBody>
      </p:sp>
      <p:sp>
        <p:nvSpPr>
          <p:cNvPr id="3" name="İçerik Yer Tutucusu 2"/>
          <p:cNvSpPr>
            <a:spLocks noGrp="1"/>
          </p:cNvSpPr>
          <p:nvPr>
            <p:ph idx="1"/>
          </p:nvPr>
        </p:nvSpPr>
        <p:spPr/>
        <p:txBody>
          <a:bodyPr/>
          <a:lstStyle/>
          <a:p>
            <a:r>
              <a:rPr lang="tr-TR" dirty="0"/>
              <a:t>Dişi kuşun vücudundaki yumurtalar, erkek kuş tarafından döllenir. Döllenen yumurta dişinin vücudundan sert kabuklu bir şekilde dışarı atılır. Yavru, gelişimini yumurta içerisinde tamamlayarak bir canlıya dönüşür. </a:t>
            </a:r>
          </a:p>
          <a:p>
            <a:r>
              <a:rPr lang="tr-TR" dirty="0"/>
              <a:t>Yavru kuşlar, yumurtadan çıktıktan sonra tek başına beslenemez. Anneleri tarafından bir süre beslenir ve bakımları yapılır</a:t>
            </a:r>
          </a:p>
          <a:p>
            <a:endParaRPr lang="tr-TR" dirty="0"/>
          </a:p>
        </p:txBody>
      </p:sp>
    </p:spTree>
    <p:extLst>
      <p:ext uri="{BB962C8B-B14F-4D97-AF65-F5344CB8AC3E}">
        <p14:creationId xmlns:p14="http://schemas.microsoft.com/office/powerpoint/2010/main" val="21918014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AutoShape 5" descr="kuş resmi ile ilgili görsel sonucu"/>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endParaRPr lang="tr-TR"/>
          </a:p>
        </p:txBody>
      </p:sp>
      <p:sp>
        <p:nvSpPr>
          <p:cNvPr id="50178" name="AutoShape 7" descr="kuş resmi ile ilgili görsel sonucu"/>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endParaRPr lang="tr-TR"/>
          </a:p>
        </p:txBody>
      </p:sp>
      <p:pic>
        <p:nvPicPr>
          <p:cNvPr id="50179" name="Picture 9" descr="kuş resmi ile ilgili görsel sonucu"/>
          <p:cNvPicPr>
            <a:picLocks noChangeAspect="1" noChangeArrowheads="1"/>
          </p:cNvPicPr>
          <p:nvPr/>
        </p:nvPicPr>
        <p:blipFill>
          <a:blip r:embed="rId2"/>
          <a:srcRect/>
          <a:stretch>
            <a:fillRect/>
          </a:stretch>
        </p:blipFill>
        <p:spPr bwMode="auto">
          <a:xfrm>
            <a:off x="899592" y="1115498"/>
            <a:ext cx="7436412" cy="4931803"/>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Dikdörtgen 2"/>
          <p:cNvSpPr>
            <a:spLocks noChangeArrowheads="1"/>
          </p:cNvSpPr>
          <p:nvPr/>
        </p:nvSpPr>
        <p:spPr bwMode="auto">
          <a:xfrm>
            <a:off x="192088" y="2081213"/>
            <a:ext cx="8951912" cy="2308324"/>
          </a:xfrm>
          <a:prstGeom prst="rect">
            <a:avLst/>
          </a:prstGeom>
          <a:noFill/>
          <a:ln w="9525">
            <a:noFill/>
            <a:miter lim="800000"/>
            <a:headEnd/>
            <a:tailEnd/>
          </a:ln>
        </p:spPr>
        <p:txBody>
          <a:bodyPr>
            <a:spAutoFit/>
          </a:bodyPr>
          <a:lstStyle/>
          <a:p>
            <a:r>
              <a:rPr lang="tr-TR" sz="2400" dirty="0">
                <a:latin typeface="mHelvetica"/>
              </a:rPr>
              <a:t>Canlıların nesillerini devam ettirmesi için kendilerine benzer yapılar oluşturmasına </a:t>
            </a:r>
            <a:r>
              <a:rPr lang="tr-TR" sz="2400" b="1" dirty="0">
                <a:solidFill>
                  <a:srgbClr val="FF0000"/>
                </a:solidFill>
                <a:latin typeface="mHelvetica-Bold"/>
              </a:rPr>
              <a:t>üreme</a:t>
            </a:r>
            <a:r>
              <a:rPr lang="tr-TR" sz="2400" b="1" dirty="0">
                <a:latin typeface="mHelvetica-Bold"/>
              </a:rPr>
              <a:t> </a:t>
            </a:r>
            <a:r>
              <a:rPr lang="tr-TR" sz="2400" dirty="0">
                <a:latin typeface="mHelvetica"/>
              </a:rPr>
              <a:t>denir. Üreme, canlıların ortak özelliklerinden biridir. Etrafımıza baktığımızda pek çok canlı görürüz ama bu canlıların birçoğunun nasıl yavru meydana getirdiğini bilemeyiz. Bu bölümde </a:t>
            </a:r>
            <a:r>
              <a:rPr lang="tr-TR" sz="2400" dirty="0" smtClean="0">
                <a:latin typeface="mHelvetica"/>
              </a:rPr>
              <a:t>hayvanların </a:t>
            </a:r>
            <a:r>
              <a:rPr lang="tr-TR" sz="2400" dirty="0">
                <a:latin typeface="mHelvetica"/>
              </a:rPr>
              <a:t>nasıl ürediklerini inceleyeceksiniz</a:t>
            </a:r>
            <a:r>
              <a:rPr lang="tr-TR" sz="2400" dirty="0" smtClean="0">
                <a:latin typeface="mHelvetica"/>
              </a:rPr>
              <a:t>.</a:t>
            </a:r>
          </a:p>
        </p:txBody>
      </p:sp>
      <p:sp>
        <p:nvSpPr>
          <p:cNvPr id="90114" name="Dikdörtgen 3"/>
          <p:cNvSpPr>
            <a:spLocks noChangeArrowheads="1"/>
          </p:cNvSpPr>
          <p:nvPr/>
        </p:nvSpPr>
        <p:spPr bwMode="auto">
          <a:xfrm>
            <a:off x="114411" y="511553"/>
            <a:ext cx="9031287" cy="1569660"/>
          </a:xfrm>
          <a:prstGeom prst="rect">
            <a:avLst/>
          </a:prstGeom>
          <a:noFill/>
          <a:ln w="9525">
            <a:noFill/>
            <a:miter lim="800000"/>
            <a:headEnd/>
            <a:tailEnd/>
          </a:ln>
        </p:spPr>
        <p:txBody>
          <a:bodyPr>
            <a:spAutoFit/>
          </a:bodyPr>
          <a:lstStyle/>
          <a:p>
            <a:endParaRPr lang="tr-TR" sz="2400" dirty="0" smtClean="0">
              <a:latin typeface="Calibri" pitchFamily="34" charset="0"/>
            </a:endParaRPr>
          </a:p>
          <a:p>
            <a:r>
              <a:rPr lang="tr-TR" sz="2400" dirty="0" smtClean="0">
                <a:latin typeface="Calibri" pitchFamily="34" charset="0"/>
              </a:rPr>
              <a:t>Doğada </a:t>
            </a:r>
            <a:r>
              <a:rPr lang="tr-TR" sz="2400" dirty="0">
                <a:latin typeface="Calibri" pitchFamily="34" charset="0"/>
              </a:rPr>
              <a:t>yaşayan canlıların doğmasını, büyümesini, gelişmesini, üremesini ve ölmesini kapsayan sürece</a:t>
            </a:r>
            <a:r>
              <a:rPr lang="tr-TR" sz="2400" dirty="0">
                <a:solidFill>
                  <a:srgbClr val="FF0000"/>
                </a:solidFill>
                <a:latin typeface="Calibri" pitchFamily="34" charset="0"/>
              </a:rPr>
              <a:t>, </a:t>
            </a:r>
            <a:r>
              <a:rPr lang="tr-TR" sz="2400" b="1" dirty="0">
                <a:solidFill>
                  <a:srgbClr val="FF0000"/>
                </a:solidFill>
                <a:latin typeface="Calibri" pitchFamily="34" charset="0"/>
              </a:rPr>
              <a:t>hayat döngüsü </a:t>
            </a:r>
            <a:r>
              <a:rPr lang="tr-TR" sz="2400" dirty="0">
                <a:latin typeface="Calibri" pitchFamily="34" charset="0"/>
              </a:rPr>
              <a:t>denir. Hayat döngüsü, üreme ile başlar.</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Balıklarda Üreme</a:t>
            </a:r>
            <a:endParaRPr lang="tr-TR" dirty="0"/>
          </a:p>
        </p:txBody>
      </p:sp>
      <p:sp>
        <p:nvSpPr>
          <p:cNvPr id="3" name="İçerik Yer Tutucusu 2"/>
          <p:cNvSpPr>
            <a:spLocks noGrp="1"/>
          </p:cNvSpPr>
          <p:nvPr>
            <p:ph idx="1"/>
          </p:nvPr>
        </p:nvSpPr>
        <p:spPr/>
        <p:txBody>
          <a:bodyPr/>
          <a:lstStyle/>
          <a:p>
            <a:r>
              <a:rPr lang="tr-TR" sz="2800" dirty="0"/>
              <a:t>Balıklarda dış döllenme görülür. Dişi ve erkek balıklar ürettikleri sperm ve yumurta hücrelerini suda belirli yerlere bırakırlar. Sperm ve yumurta hücrelerinin döllenmesi, döllenmiş yumurtaların ve yavruların oluşumu suda gerçekleşir. </a:t>
            </a:r>
            <a:r>
              <a:rPr lang="tr-TR" sz="2800" dirty="0" smtClean="0"/>
              <a:t>Nesillerinin </a:t>
            </a:r>
            <a:r>
              <a:rPr lang="tr-TR" sz="2800" dirty="0"/>
              <a:t>devamı için çok sayıda üreme hücresi üretirler.</a:t>
            </a:r>
          </a:p>
          <a:p>
            <a:r>
              <a:rPr lang="tr-TR" sz="2800" dirty="0"/>
              <a:t>Balıklar yumurta içinde gelişimini tamamlayarak dışarı çıkar ve oluşan yavru ana canlıya benzer</a:t>
            </a:r>
            <a:r>
              <a:rPr lang="tr-TR" sz="2800" dirty="0" smtClean="0"/>
              <a:t>.</a:t>
            </a:r>
            <a:endParaRPr lang="tr-TR" sz="2800" dirty="0"/>
          </a:p>
          <a:p>
            <a:r>
              <a:rPr lang="tr-TR" sz="2800" dirty="0"/>
              <a:t>▪ Genellikle yavru bakımı görülmez.</a:t>
            </a:r>
          </a:p>
          <a:p>
            <a:endParaRPr lang="tr-TR" sz="2800" dirty="0"/>
          </a:p>
        </p:txBody>
      </p:sp>
    </p:spTree>
    <p:extLst>
      <p:ext uri="{BB962C8B-B14F-4D97-AF65-F5344CB8AC3E}">
        <p14:creationId xmlns:p14="http://schemas.microsoft.com/office/powerpoint/2010/main" val="21629232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4" name="İçerik Yer Tutucusu 3"/>
          <p:cNvPicPr>
            <a:picLocks noGrp="1" noChangeAspect="1"/>
          </p:cNvPicPr>
          <p:nvPr>
            <p:ph idx="1"/>
          </p:nvPr>
        </p:nvPicPr>
        <p:blipFill>
          <a:blip r:embed="rId2"/>
          <a:stretch>
            <a:fillRect/>
          </a:stretch>
        </p:blipFill>
        <p:spPr>
          <a:xfrm>
            <a:off x="0" y="248539"/>
            <a:ext cx="5679394" cy="3180461"/>
          </a:xfrm>
          <a:prstGeom prst="rect">
            <a:avLst/>
          </a:prstGeom>
        </p:spPr>
      </p:pic>
      <p:pic>
        <p:nvPicPr>
          <p:cNvPr id="5" name="Resim 4"/>
          <p:cNvPicPr>
            <a:picLocks noChangeAspect="1"/>
          </p:cNvPicPr>
          <p:nvPr/>
        </p:nvPicPr>
        <p:blipFill>
          <a:blip r:embed="rId3"/>
          <a:stretch>
            <a:fillRect/>
          </a:stretch>
        </p:blipFill>
        <p:spPr>
          <a:xfrm>
            <a:off x="4355976" y="3407197"/>
            <a:ext cx="4769696" cy="3450803"/>
          </a:xfrm>
          <a:prstGeom prst="rect">
            <a:avLst/>
          </a:prstGeom>
        </p:spPr>
      </p:pic>
    </p:spTree>
    <p:extLst>
      <p:ext uri="{BB962C8B-B14F-4D97-AF65-F5344CB8AC3E}">
        <p14:creationId xmlns:p14="http://schemas.microsoft.com/office/powerpoint/2010/main" val="25979149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Sürüngenlerde Üreme</a:t>
            </a:r>
            <a:endParaRPr lang="tr-TR" dirty="0"/>
          </a:p>
        </p:txBody>
      </p:sp>
      <p:sp>
        <p:nvSpPr>
          <p:cNvPr id="3" name="İçerik Yer Tutucusu 2"/>
          <p:cNvSpPr>
            <a:spLocks noGrp="1"/>
          </p:cNvSpPr>
          <p:nvPr>
            <p:ph idx="1"/>
          </p:nvPr>
        </p:nvSpPr>
        <p:spPr/>
        <p:txBody>
          <a:bodyPr/>
          <a:lstStyle/>
          <a:p>
            <a:r>
              <a:rPr lang="tr-TR" sz="2800" dirty="0"/>
              <a:t>Sürüngenlerde iç döllenme görülür. Sperm ve yumurta hücreleri dişi canlının vücudunda birleşir. Dişi sürüngenin vücudunda yumurta oluşur. Sürüngenlerde döllenmiş yumurtalar dişi canlının vücudu dışına bırakılır fakat kuluçkaya yatma olayı görülmez. Yumurtadan çıkan yavrular besin ve barınma ihtiyaçlarını kendileri karşılar ve bu nedenle yavru bakımı görülmez. Sürüngenler, nesillerinin devamı için çok sayıda yumurta üretirler.</a:t>
            </a:r>
          </a:p>
          <a:p>
            <a:r>
              <a:rPr lang="tr-TR" sz="2800" dirty="0" smtClean="0"/>
              <a:t>▪ </a:t>
            </a:r>
            <a:r>
              <a:rPr lang="tr-TR" sz="2800" dirty="0"/>
              <a:t>Kertenkele, yılan, kaplumbağa, bukalemun ve timsah örnektir.</a:t>
            </a:r>
          </a:p>
          <a:p>
            <a:endParaRPr lang="tr-TR" sz="2800" dirty="0"/>
          </a:p>
        </p:txBody>
      </p:sp>
    </p:spTree>
    <p:extLst>
      <p:ext uri="{BB962C8B-B14F-4D97-AF65-F5344CB8AC3E}">
        <p14:creationId xmlns:p14="http://schemas.microsoft.com/office/powerpoint/2010/main" val="22435500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4" name="İçerik Yer Tutucusu 3"/>
          <p:cNvPicPr>
            <a:picLocks noGrp="1" noChangeAspect="1"/>
          </p:cNvPicPr>
          <p:nvPr>
            <p:ph idx="1"/>
          </p:nvPr>
        </p:nvPicPr>
        <p:blipFill>
          <a:blip r:embed="rId2"/>
          <a:stretch>
            <a:fillRect/>
          </a:stretch>
        </p:blipFill>
        <p:spPr>
          <a:xfrm>
            <a:off x="840996" y="1277488"/>
            <a:ext cx="7259396" cy="5319863"/>
          </a:xfrm>
          <a:prstGeom prst="rect">
            <a:avLst/>
          </a:prstGeom>
        </p:spPr>
      </p:pic>
    </p:spTree>
    <p:extLst>
      <p:ext uri="{BB962C8B-B14F-4D97-AF65-F5344CB8AC3E}">
        <p14:creationId xmlns:p14="http://schemas.microsoft.com/office/powerpoint/2010/main" val="4005762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Kurbağalarda Üreme</a:t>
            </a:r>
            <a:endParaRPr lang="tr-TR" dirty="0"/>
          </a:p>
        </p:txBody>
      </p:sp>
      <p:sp>
        <p:nvSpPr>
          <p:cNvPr id="3" name="İçerik Yer Tutucusu 2"/>
          <p:cNvSpPr>
            <a:spLocks noGrp="1"/>
          </p:cNvSpPr>
          <p:nvPr>
            <p:ph idx="1"/>
          </p:nvPr>
        </p:nvSpPr>
        <p:spPr/>
        <p:txBody>
          <a:bodyPr/>
          <a:lstStyle/>
          <a:p>
            <a:r>
              <a:rPr lang="tr-TR" dirty="0"/>
              <a:t>Kurbağalarda dış döllenme görülür. Dişi ve erkek kurbağalar ürettikleri sperm ve yumurta hücrelerini suda belirli yerlere bırakırlar. Sperm ve yumurta hücrelerinin döllenmesi, döllenmiş yumurtaların ve yavruların oluşumu suda gerçekleşir</a:t>
            </a:r>
            <a:r>
              <a:rPr lang="tr-TR" dirty="0" smtClean="0"/>
              <a:t>.</a:t>
            </a:r>
          </a:p>
          <a:p>
            <a:r>
              <a:rPr lang="tr-TR" dirty="0"/>
              <a:t>Yavru bakımı görülmez.</a:t>
            </a:r>
          </a:p>
          <a:p>
            <a:r>
              <a:rPr lang="tr-TR" dirty="0" smtClean="0"/>
              <a:t>Gelişimleri </a:t>
            </a:r>
            <a:r>
              <a:rPr lang="tr-TR" dirty="0"/>
              <a:t>sırasında </a:t>
            </a:r>
            <a:r>
              <a:rPr lang="tr-TR" b="1" dirty="0"/>
              <a:t>başkalaşım </a:t>
            </a:r>
            <a:r>
              <a:rPr lang="tr-TR" dirty="0"/>
              <a:t>geçirirler.</a:t>
            </a:r>
          </a:p>
          <a:p>
            <a:endParaRPr lang="tr-TR" dirty="0"/>
          </a:p>
        </p:txBody>
      </p:sp>
    </p:spTree>
    <p:extLst>
      <p:ext uri="{BB962C8B-B14F-4D97-AF65-F5344CB8AC3E}">
        <p14:creationId xmlns:p14="http://schemas.microsoft.com/office/powerpoint/2010/main" val="36687069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4" name="İçerik Yer Tutucusu 3"/>
          <p:cNvPicPr>
            <a:picLocks noGrp="1" noChangeAspect="1"/>
          </p:cNvPicPr>
          <p:nvPr>
            <p:ph idx="1"/>
          </p:nvPr>
        </p:nvPicPr>
        <p:blipFill>
          <a:blip r:embed="rId2"/>
          <a:stretch>
            <a:fillRect/>
          </a:stretch>
        </p:blipFill>
        <p:spPr>
          <a:xfrm>
            <a:off x="1043608" y="1770378"/>
            <a:ext cx="6768752" cy="4150873"/>
          </a:xfrm>
          <a:prstGeom prst="rect">
            <a:avLst/>
          </a:prstGeom>
        </p:spPr>
      </p:pic>
    </p:spTree>
    <p:extLst>
      <p:ext uri="{BB962C8B-B14F-4D97-AF65-F5344CB8AC3E}">
        <p14:creationId xmlns:p14="http://schemas.microsoft.com/office/powerpoint/2010/main" val="284598266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Kurbağalarda başkalaşım görülür.</a:t>
            </a:r>
            <a:endParaRPr lang="tr-TR" dirty="0"/>
          </a:p>
        </p:txBody>
      </p:sp>
      <p:pic>
        <p:nvPicPr>
          <p:cNvPr id="4" name="İçerik Yer Tutucusu 3"/>
          <p:cNvPicPr>
            <a:picLocks noGrp="1" noChangeAspect="1"/>
          </p:cNvPicPr>
          <p:nvPr>
            <p:ph idx="1"/>
          </p:nvPr>
        </p:nvPicPr>
        <p:blipFill>
          <a:blip r:embed="rId2"/>
          <a:stretch>
            <a:fillRect/>
          </a:stretch>
        </p:blipFill>
        <p:spPr>
          <a:xfrm>
            <a:off x="-19155" y="1929200"/>
            <a:ext cx="9163155" cy="3876064"/>
          </a:xfrm>
          <a:prstGeom prst="rect">
            <a:avLst/>
          </a:prstGeom>
        </p:spPr>
      </p:pic>
    </p:spTree>
    <p:extLst>
      <p:ext uri="{BB962C8B-B14F-4D97-AF65-F5344CB8AC3E}">
        <p14:creationId xmlns:p14="http://schemas.microsoft.com/office/powerpoint/2010/main" val="302998669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Memelilerde Üreme</a:t>
            </a:r>
            <a:endParaRPr lang="tr-TR" dirty="0"/>
          </a:p>
        </p:txBody>
      </p:sp>
      <p:sp>
        <p:nvSpPr>
          <p:cNvPr id="3" name="İçerik Yer Tutucusu 2"/>
          <p:cNvSpPr>
            <a:spLocks noGrp="1"/>
          </p:cNvSpPr>
          <p:nvPr>
            <p:ph idx="1"/>
          </p:nvPr>
        </p:nvSpPr>
        <p:spPr/>
        <p:txBody>
          <a:bodyPr/>
          <a:lstStyle/>
          <a:p>
            <a:r>
              <a:rPr lang="tr-TR" b="1" dirty="0"/>
              <a:t>Memelilerde</a:t>
            </a:r>
            <a:r>
              <a:rPr lang="tr-TR" dirty="0"/>
              <a:t> yumurta ve spermin birleşmesi dişi canlının vücudunda gerçekleşir yani iç döllenme görülür. Döllenme sonucu oluşan zigot gelişerek embriyoyu meydana getirir. Embriyo gebelik süresince gelişimini dişi canlının vücudunda tamamlar</a:t>
            </a:r>
            <a:r>
              <a:rPr lang="tr-TR" dirty="0" smtClean="0"/>
              <a:t>.</a:t>
            </a:r>
          </a:p>
          <a:p>
            <a:r>
              <a:rPr lang="tr-TR" dirty="0"/>
              <a:t>Doğumdan sonra anneler yavrularını süt ile besler. Memelilerde yavru bakımı görülür.</a:t>
            </a:r>
            <a:endParaRPr lang="tr-TR" dirty="0"/>
          </a:p>
        </p:txBody>
      </p:sp>
    </p:spTree>
    <p:extLst>
      <p:ext uri="{BB962C8B-B14F-4D97-AF65-F5344CB8AC3E}">
        <p14:creationId xmlns:p14="http://schemas.microsoft.com/office/powerpoint/2010/main" val="148519847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29" name="Picture 5" descr="eşeyli üreyen canlılar ile ilgili görsel sonucu"/>
          <p:cNvPicPr>
            <a:picLocks noChangeAspect="1" noChangeArrowheads="1"/>
          </p:cNvPicPr>
          <p:nvPr/>
        </p:nvPicPr>
        <p:blipFill>
          <a:blip r:embed="rId2"/>
          <a:srcRect/>
          <a:stretch>
            <a:fillRect/>
          </a:stretch>
        </p:blipFill>
        <p:spPr bwMode="auto">
          <a:xfrm>
            <a:off x="1547813" y="1314450"/>
            <a:ext cx="5832475" cy="4391025"/>
          </a:xfrm>
          <a:prstGeom prst="rect">
            <a:avLst/>
          </a:prstGeom>
          <a:noFill/>
          <a:ln w="9525">
            <a:noFill/>
            <a:miter lim="800000"/>
            <a:headEnd/>
            <a:tailEnd/>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1" name="Picture 5" descr="kedi resmi ile ilgili görsel sonucu"/>
          <p:cNvPicPr>
            <a:picLocks noChangeAspect="1" noChangeArrowheads="1"/>
          </p:cNvPicPr>
          <p:nvPr/>
        </p:nvPicPr>
        <p:blipFill>
          <a:blip r:embed="rId2"/>
          <a:srcRect/>
          <a:stretch>
            <a:fillRect/>
          </a:stretch>
        </p:blipFill>
        <p:spPr bwMode="auto">
          <a:xfrm>
            <a:off x="2484438" y="1509713"/>
            <a:ext cx="4464050" cy="3606800"/>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stretch>
            <a:fillRect/>
          </a:stretch>
        </p:blipFill>
        <p:spPr>
          <a:xfrm>
            <a:off x="467544" y="350657"/>
            <a:ext cx="8208912" cy="6156685"/>
          </a:xfrm>
          <a:prstGeom prst="rect">
            <a:avLst/>
          </a:prstGeom>
        </p:spPr>
      </p:pic>
    </p:spTree>
    <p:extLst>
      <p:ext uri="{BB962C8B-B14F-4D97-AF65-F5344CB8AC3E}">
        <p14:creationId xmlns:p14="http://schemas.microsoft.com/office/powerpoint/2010/main" val="259326109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stretch>
            <a:fillRect/>
          </a:stretch>
        </p:blipFill>
        <p:spPr>
          <a:xfrm>
            <a:off x="780734" y="466654"/>
            <a:ext cx="7895721" cy="5698650"/>
          </a:xfrm>
          <a:prstGeom prst="rect">
            <a:avLst/>
          </a:prstGeom>
        </p:spPr>
      </p:pic>
    </p:spTree>
    <p:extLst>
      <p:ext uri="{BB962C8B-B14F-4D97-AF65-F5344CB8AC3E}">
        <p14:creationId xmlns:p14="http://schemas.microsoft.com/office/powerpoint/2010/main" val="122465561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o 1"/>
          <p:cNvGraphicFramePr>
            <a:graphicFrameLocks noGrp="1"/>
          </p:cNvGraphicFramePr>
          <p:nvPr>
            <p:extLst>
              <p:ext uri="{D42A27DB-BD31-4B8C-83A1-F6EECF244321}">
                <p14:modId xmlns:p14="http://schemas.microsoft.com/office/powerpoint/2010/main" val="1520259266"/>
              </p:ext>
            </p:extLst>
          </p:nvPr>
        </p:nvGraphicFramePr>
        <p:xfrm>
          <a:off x="467544" y="1340770"/>
          <a:ext cx="8352927" cy="3182753"/>
        </p:xfrm>
        <a:graphic>
          <a:graphicData uri="http://schemas.openxmlformats.org/drawingml/2006/table">
            <a:tbl>
              <a:tblPr firstRow="1" bandRow="1">
                <a:tableStyleId>{5C22544A-7EE6-4342-B048-85BDC9FD1C3A}</a:tableStyleId>
              </a:tblPr>
              <a:tblGrid>
                <a:gridCol w="1907109"/>
                <a:gridCol w="1776017"/>
                <a:gridCol w="1429442"/>
                <a:gridCol w="1569774"/>
                <a:gridCol w="1670585"/>
              </a:tblGrid>
              <a:tr h="758613">
                <a:tc>
                  <a:txBody>
                    <a:bodyPr/>
                    <a:lstStyle/>
                    <a:p>
                      <a:r>
                        <a:rPr lang="tr-TR" dirty="0" smtClean="0"/>
                        <a:t>Canlı</a:t>
                      </a:r>
                      <a:endParaRPr lang="tr-TR" dirty="0"/>
                    </a:p>
                  </a:txBody>
                  <a:tcPr/>
                </a:tc>
                <a:tc>
                  <a:txBody>
                    <a:bodyPr/>
                    <a:lstStyle/>
                    <a:p>
                      <a:r>
                        <a:rPr lang="tr-TR" dirty="0" smtClean="0"/>
                        <a:t>Çoğalma şekli</a:t>
                      </a:r>
                      <a:endParaRPr lang="tr-TR" dirty="0"/>
                    </a:p>
                  </a:txBody>
                  <a:tcPr/>
                </a:tc>
                <a:tc>
                  <a:txBody>
                    <a:bodyPr/>
                    <a:lstStyle/>
                    <a:p>
                      <a:r>
                        <a:rPr lang="tr-TR" dirty="0" smtClean="0"/>
                        <a:t>Döllenme şekli</a:t>
                      </a:r>
                      <a:endParaRPr lang="tr-TR" dirty="0"/>
                    </a:p>
                  </a:txBody>
                  <a:tcPr/>
                </a:tc>
                <a:tc>
                  <a:txBody>
                    <a:bodyPr/>
                    <a:lstStyle/>
                    <a:p>
                      <a:r>
                        <a:rPr lang="tr-TR" dirty="0" smtClean="0"/>
                        <a:t>Embriyo gelişimi</a:t>
                      </a:r>
                      <a:endParaRPr lang="tr-TR" dirty="0"/>
                    </a:p>
                  </a:txBody>
                  <a:tcPr/>
                </a:tc>
                <a:tc>
                  <a:txBody>
                    <a:bodyPr/>
                    <a:lstStyle/>
                    <a:p>
                      <a:r>
                        <a:rPr lang="tr-TR" dirty="0" smtClean="0"/>
                        <a:t>Yavru bakımı</a:t>
                      </a:r>
                      <a:endParaRPr lang="tr-TR" dirty="0"/>
                    </a:p>
                  </a:txBody>
                  <a:tcPr/>
                </a:tc>
              </a:tr>
              <a:tr h="465521">
                <a:tc>
                  <a:txBody>
                    <a:bodyPr/>
                    <a:lstStyle/>
                    <a:p>
                      <a:r>
                        <a:rPr lang="tr-TR" dirty="0" smtClean="0"/>
                        <a:t>Kuşlar</a:t>
                      </a:r>
                      <a:endParaRPr lang="tr-TR" dirty="0"/>
                    </a:p>
                  </a:txBody>
                  <a:tcPr/>
                </a:tc>
                <a:tc>
                  <a:txBody>
                    <a:bodyPr/>
                    <a:lstStyle/>
                    <a:p>
                      <a:r>
                        <a:rPr lang="tr-TR" dirty="0" smtClean="0"/>
                        <a:t>yumurtayla</a:t>
                      </a:r>
                      <a:endParaRPr lang="tr-TR" dirty="0"/>
                    </a:p>
                  </a:txBody>
                  <a:tcPr/>
                </a:tc>
                <a:tc>
                  <a:txBody>
                    <a:bodyPr/>
                    <a:lstStyle/>
                    <a:p>
                      <a:r>
                        <a:rPr lang="tr-TR" dirty="0" smtClean="0"/>
                        <a:t>İç döllenme</a:t>
                      </a:r>
                      <a:endParaRPr lang="tr-TR" dirty="0"/>
                    </a:p>
                  </a:txBody>
                  <a:tcPr/>
                </a:tc>
                <a:tc>
                  <a:txBody>
                    <a:bodyPr/>
                    <a:lstStyle/>
                    <a:p>
                      <a:r>
                        <a:rPr lang="tr-TR" dirty="0" smtClean="0"/>
                        <a:t>Dış</a:t>
                      </a:r>
                      <a:r>
                        <a:rPr lang="tr-TR" baseline="0" dirty="0" smtClean="0"/>
                        <a:t> gelişim</a:t>
                      </a:r>
                      <a:endParaRPr lang="tr-TR" dirty="0"/>
                    </a:p>
                  </a:txBody>
                  <a:tcPr/>
                </a:tc>
                <a:tc>
                  <a:txBody>
                    <a:bodyPr/>
                    <a:lstStyle/>
                    <a:p>
                      <a:r>
                        <a:rPr lang="tr-TR" dirty="0" smtClean="0"/>
                        <a:t>görülür</a:t>
                      </a:r>
                      <a:endParaRPr lang="tr-TR" dirty="0"/>
                    </a:p>
                  </a:txBody>
                  <a:tcPr/>
                </a:tc>
              </a:tr>
              <a:tr h="439513">
                <a:tc>
                  <a:txBody>
                    <a:bodyPr/>
                    <a:lstStyle/>
                    <a:p>
                      <a:r>
                        <a:rPr lang="tr-TR" dirty="0" smtClean="0"/>
                        <a:t>Balıklar</a:t>
                      </a:r>
                      <a:endParaRPr lang="tr-TR" dirty="0"/>
                    </a:p>
                  </a:txBody>
                  <a:tcPr/>
                </a:tc>
                <a:tc>
                  <a:txBody>
                    <a:bodyPr/>
                    <a:lstStyle/>
                    <a:p>
                      <a:r>
                        <a:rPr lang="tr-TR" dirty="0" smtClean="0"/>
                        <a:t>yumurtayla</a:t>
                      </a:r>
                      <a:endParaRPr lang="tr-TR" dirty="0"/>
                    </a:p>
                  </a:txBody>
                  <a:tcPr/>
                </a:tc>
                <a:tc>
                  <a:txBody>
                    <a:bodyPr/>
                    <a:lstStyle/>
                    <a:p>
                      <a:r>
                        <a:rPr lang="tr-TR" dirty="0" smtClean="0"/>
                        <a:t>Dış döllenme</a:t>
                      </a:r>
                      <a:endParaRPr lang="tr-TR" dirty="0"/>
                    </a:p>
                  </a:txBody>
                  <a:tcPr/>
                </a:tc>
                <a:tc>
                  <a:txBody>
                    <a:bodyPr/>
                    <a:lstStyle/>
                    <a:p>
                      <a:r>
                        <a:rPr lang="tr-TR" smtClean="0"/>
                        <a:t>Dış</a:t>
                      </a:r>
                      <a:r>
                        <a:rPr lang="tr-TR" baseline="0" smtClean="0"/>
                        <a:t> gelişim</a:t>
                      </a:r>
                      <a:endParaRPr lang="tr-TR" dirty="0"/>
                    </a:p>
                  </a:txBody>
                  <a:tcPr/>
                </a:tc>
                <a:tc>
                  <a:txBody>
                    <a:bodyPr/>
                    <a:lstStyle/>
                    <a:p>
                      <a:r>
                        <a:rPr lang="tr-TR" dirty="0" smtClean="0"/>
                        <a:t>görülmez</a:t>
                      </a:r>
                      <a:endParaRPr lang="tr-TR" dirty="0"/>
                    </a:p>
                  </a:txBody>
                  <a:tcPr/>
                </a:tc>
              </a:tr>
              <a:tr h="439513">
                <a:tc>
                  <a:txBody>
                    <a:bodyPr/>
                    <a:lstStyle/>
                    <a:p>
                      <a:r>
                        <a:rPr lang="tr-TR" dirty="0" smtClean="0"/>
                        <a:t>Kurbağalar</a:t>
                      </a:r>
                      <a:endParaRPr lang="tr-TR" dirty="0"/>
                    </a:p>
                  </a:txBody>
                  <a:tcPr/>
                </a:tc>
                <a:tc>
                  <a:txBody>
                    <a:bodyPr/>
                    <a:lstStyle/>
                    <a:p>
                      <a:r>
                        <a:rPr lang="tr-TR" dirty="0" smtClean="0"/>
                        <a:t>yumurtayla</a:t>
                      </a:r>
                      <a:endParaRPr lang="tr-TR"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dirty="0" smtClean="0"/>
                        <a:t>Dış döllenme</a:t>
                      </a:r>
                    </a:p>
                    <a:p>
                      <a:endParaRPr lang="tr-TR" dirty="0"/>
                    </a:p>
                  </a:txBody>
                  <a:tcPr/>
                </a:tc>
                <a:tc>
                  <a:txBody>
                    <a:bodyPr/>
                    <a:lstStyle/>
                    <a:p>
                      <a:r>
                        <a:rPr lang="tr-TR" smtClean="0"/>
                        <a:t>Dış</a:t>
                      </a:r>
                      <a:r>
                        <a:rPr lang="tr-TR" baseline="0" smtClean="0"/>
                        <a:t> gelişim</a:t>
                      </a:r>
                      <a:endParaRPr lang="tr-TR" dirty="0"/>
                    </a:p>
                  </a:txBody>
                  <a:tcPr/>
                </a:tc>
                <a:tc>
                  <a:txBody>
                    <a:bodyPr/>
                    <a:lstStyle/>
                    <a:p>
                      <a:r>
                        <a:rPr lang="tr-TR" smtClean="0"/>
                        <a:t>görülmez</a:t>
                      </a:r>
                      <a:endParaRPr lang="tr-TR" dirty="0"/>
                    </a:p>
                  </a:txBody>
                  <a:tcPr/>
                </a:tc>
              </a:tr>
              <a:tr h="439513">
                <a:tc>
                  <a:txBody>
                    <a:bodyPr/>
                    <a:lstStyle/>
                    <a:p>
                      <a:r>
                        <a:rPr lang="tr-TR" dirty="0" smtClean="0"/>
                        <a:t>Sürüngenler</a:t>
                      </a:r>
                      <a:endParaRPr lang="tr-TR" dirty="0"/>
                    </a:p>
                  </a:txBody>
                  <a:tcPr/>
                </a:tc>
                <a:tc>
                  <a:txBody>
                    <a:bodyPr/>
                    <a:lstStyle/>
                    <a:p>
                      <a:r>
                        <a:rPr lang="tr-TR" dirty="0" smtClean="0"/>
                        <a:t>yumurtayla</a:t>
                      </a:r>
                      <a:endParaRPr lang="tr-TR" dirty="0"/>
                    </a:p>
                  </a:txBody>
                  <a:tcPr/>
                </a:tc>
                <a:tc>
                  <a:txBody>
                    <a:bodyPr/>
                    <a:lstStyle/>
                    <a:p>
                      <a:r>
                        <a:rPr lang="tr-TR" dirty="0" smtClean="0"/>
                        <a:t>İç döllenme</a:t>
                      </a:r>
                      <a:endParaRPr lang="tr-TR" dirty="0"/>
                    </a:p>
                  </a:txBody>
                  <a:tcPr/>
                </a:tc>
                <a:tc>
                  <a:txBody>
                    <a:bodyPr/>
                    <a:lstStyle/>
                    <a:p>
                      <a:r>
                        <a:rPr lang="tr-TR" dirty="0" smtClean="0"/>
                        <a:t>Dış</a:t>
                      </a:r>
                      <a:r>
                        <a:rPr lang="tr-TR" baseline="0" dirty="0" smtClean="0"/>
                        <a:t> gelişim</a:t>
                      </a:r>
                      <a:endParaRPr lang="tr-TR" dirty="0"/>
                    </a:p>
                  </a:txBody>
                  <a:tcPr/>
                </a:tc>
                <a:tc>
                  <a:txBody>
                    <a:bodyPr/>
                    <a:lstStyle/>
                    <a:p>
                      <a:r>
                        <a:rPr lang="tr-TR" dirty="0" smtClean="0"/>
                        <a:t>görülmez</a:t>
                      </a:r>
                      <a:endParaRPr lang="tr-TR" dirty="0"/>
                    </a:p>
                  </a:txBody>
                  <a:tcPr/>
                </a:tc>
              </a:tr>
              <a:tr h="439513">
                <a:tc>
                  <a:txBody>
                    <a:bodyPr/>
                    <a:lstStyle/>
                    <a:p>
                      <a:r>
                        <a:rPr lang="tr-TR" dirty="0" smtClean="0"/>
                        <a:t>memeliler</a:t>
                      </a:r>
                      <a:endParaRPr lang="tr-TR" dirty="0"/>
                    </a:p>
                  </a:txBody>
                  <a:tcPr/>
                </a:tc>
                <a:tc>
                  <a:txBody>
                    <a:bodyPr/>
                    <a:lstStyle/>
                    <a:p>
                      <a:r>
                        <a:rPr lang="tr-TR" dirty="0" smtClean="0"/>
                        <a:t>doğurarak</a:t>
                      </a:r>
                      <a:endParaRPr lang="tr-TR" dirty="0"/>
                    </a:p>
                  </a:txBody>
                  <a:tcPr/>
                </a:tc>
                <a:tc>
                  <a:txBody>
                    <a:bodyPr/>
                    <a:lstStyle/>
                    <a:p>
                      <a:r>
                        <a:rPr lang="tr-TR" dirty="0" smtClean="0"/>
                        <a:t>İç döllenme</a:t>
                      </a:r>
                      <a:endParaRPr lang="tr-TR" dirty="0"/>
                    </a:p>
                  </a:txBody>
                  <a:tcPr/>
                </a:tc>
                <a:tc>
                  <a:txBody>
                    <a:bodyPr/>
                    <a:lstStyle/>
                    <a:p>
                      <a:r>
                        <a:rPr lang="tr-TR" dirty="0" smtClean="0"/>
                        <a:t>İç gelişim</a:t>
                      </a:r>
                      <a:endParaRPr lang="tr-TR" dirty="0"/>
                    </a:p>
                  </a:txBody>
                  <a:tcPr/>
                </a:tc>
                <a:tc>
                  <a:txBody>
                    <a:bodyPr/>
                    <a:lstStyle/>
                    <a:p>
                      <a:r>
                        <a:rPr lang="tr-TR" dirty="0" smtClean="0"/>
                        <a:t>görülür</a:t>
                      </a:r>
                      <a:endParaRPr lang="tr-TR" dirty="0"/>
                    </a:p>
                  </a:txBody>
                  <a:tcPr/>
                </a:tc>
              </a:tr>
            </a:tbl>
          </a:graphicData>
        </a:graphic>
      </p:graphicFrame>
    </p:spTree>
    <p:extLst>
      <p:ext uri="{BB962C8B-B14F-4D97-AF65-F5344CB8AC3E}">
        <p14:creationId xmlns:p14="http://schemas.microsoft.com/office/powerpoint/2010/main" val="27282227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Hayvanlar iki gruba ayrılır.</a:t>
            </a:r>
            <a:endParaRPr lang="tr-TR" dirty="0"/>
          </a:p>
        </p:txBody>
      </p:sp>
      <p:graphicFrame>
        <p:nvGraphicFramePr>
          <p:cNvPr id="16" name="İçerik Yer Tutucusu 15"/>
          <p:cNvGraphicFramePr>
            <a:graphicFrameLocks noGrp="1"/>
          </p:cNvGraphicFramePr>
          <p:nvPr>
            <p:ph idx="1"/>
            <p:extLst>
              <p:ext uri="{D42A27DB-BD31-4B8C-83A1-F6EECF244321}">
                <p14:modId xmlns:p14="http://schemas.microsoft.com/office/powerpoint/2010/main" val="231302672"/>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610678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İçerik Yer Tutucusu 15"/>
          <p:cNvGraphicFramePr>
            <a:graphicFrameLocks noGrp="1"/>
          </p:cNvGraphicFramePr>
          <p:nvPr>
            <p:ph idx="1"/>
            <p:extLst>
              <p:ext uri="{D42A27DB-BD31-4B8C-83A1-F6EECF244321}">
                <p14:modId xmlns:p14="http://schemas.microsoft.com/office/powerpoint/2010/main" val="2277328661"/>
              </p:ext>
            </p:extLst>
          </p:nvPr>
        </p:nvGraphicFramePr>
        <p:xfrm>
          <a:off x="457200" y="332656"/>
          <a:ext cx="8229600" cy="579350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0221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a:spLocks noGrp="1"/>
          </p:cNvSpPr>
          <p:nvPr>
            <p:ph type="title"/>
          </p:nvPr>
        </p:nvSpPr>
        <p:spPr/>
        <p:txBody>
          <a:bodyPr/>
          <a:lstStyle/>
          <a:p>
            <a:endParaRPr lang="tr-TR"/>
          </a:p>
        </p:txBody>
      </p:sp>
      <p:sp>
        <p:nvSpPr>
          <p:cNvPr id="5" name="İçerik Yer Tutucusu 4"/>
          <p:cNvSpPr>
            <a:spLocks noGrp="1"/>
          </p:cNvSpPr>
          <p:nvPr>
            <p:ph idx="1"/>
          </p:nvPr>
        </p:nvSpPr>
        <p:spPr/>
        <p:txBody>
          <a:bodyPr/>
          <a:lstStyle/>
          <a:p>
            <a:r>
              <a:rPr lang="tr-TR" sz="4800" dirty="0" smtClean="0"/>
              <a:t>Omurgasız hayvanların pek çoğu eşeysiz ürerler.</a:t>
            </a:r>
            <a:r>
              <a:rPr lang="tr-TR" sz="4800" dirty="0">
                <a:solidFill>
                  <a:srgbClr val="00B0F0"/>
                </a:solidFill>
              </a:rPr>
              <a:t> Omurgasız hayvanların bazılarında hem eşeyli hem de eşeysiz üreme görülür</a:t>
            </a:r>
            <a:r>
              <a:rPr lang="tr-TR" sz="4800" dirty="0" smtClean="0">
                <a:solidFill>
                  <a:srgbClr val="00B0F0"/>
                </a:solidFill>
              </a:rPr>
              <a:t>.</a:t>
            </a:r>
            <a:endParaRPr lang="tr-TR" sz="4800" dirty="0"/>
          </a:p>
        </p:txBody>
      </p:sp>
    </p:spTree>
    <p:extLst>
      <p:ext uri="{BB962C8B-B14F-4D97-AF65-F5344CB8AC3E}">
        <p14:creationId xmlns:p14="http://schemas.microsoft.com/office/powerpoint/2010/main" val="42809161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945" name="Picture 5" descr="eşeyli üreyen canlılar ile ilgili görsel sonucu"/>
          <p:cNvPicPr>
            <a:picLocks noChangeAspect="1" noChangeArrowheads="1"/>
          </p:cNvPicPr>
          <p:nvPr/>
        </p:nvPicPr>
        <p:blipFill>
          <a:blip r:embed="rId2"/>
          <a:srcRect/>
          <a:stretch>
            <a:fillRect/>
          </a:stretch>
        </p:blipFill>
        <p:spPr bwMode="auto">
          <a:xfrm>
            <a:off x="1908175" y="1592263"/>
            <a:ext cx="5184775" cy="3863975"/>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stretch>
            <a:fillRect/>
          </a:stretch>
        </p:blipFill>
        <p:spPr>
          <a:xfrm>
            <a:off x="971600" y="1988840"/>
            <a:ext cx="6595226" cy="4388823"/>
          </a:xfrm>
          <a:prstGeom prst="rect">
            <a:avLst/>
          </a:prstGeom>
        </p:spPr>
      </p:pic>
      <p:sp>
        <p:nvSpPr>
          <p:cNvPr id="3" name="Unvan 2"/>
          <p:cNvSpPr>
            <a:spLocks noGrp="1"/>
          </p:cNvSpPr>
          <p:nvPr>
            <p:ph type="title"/>
          </p:nvPr>
        </p:nvSpPr>
        <p:spPr/>
        <p:txBody>
          <a:bodyPr/>
          <a:lstStyle/>
          <a:p>
            <a:r>
              <a:rPr lang="tr-TR" dirty="0" smtClean="0"/>
              <a:t>Deniz Yıldızı </a:t>
            </a:r>
            <a:r>
              <a:rPr lang="tr-TR" dirty="0" err="1" smtClean="0"/>
              <a:t>rejenerasyonla</a:t>
            </a:r>
            <a:r>
              <a:rPr lang="tr-TR" dirty="0" smtClean="0"/>
              <a:t> ürer.</a:t>
            </a:r>
            <a:endParaRPr lang="tr-TR" dirty="0"/>
          </a:p>
        </p:txBody>
      </p:sp>
      <p:sp>
        <p:nvSpPr>
          <p:cNvPr id="4" name="İçerik Yer Tutucusu 3"/>
          <p:cNvSpPr>
            <a:spLocks noGrp="1"/>
          </p:cNvSpPr>
          <p:nvPr>
            <p:ph idx="1"/>
          </p:nvPr>
        </p:nvSpPr>
        <p:spPr/>
        <p:txBody>
          <a:bodyPr/>
          <a:lstStyle/>
          <a:p>
            <a:endParaRPr lang="tr-TR"/>
          </a:p>
        </p:txBody>
      </p:sp>
    </p:spTree>
    <p:extLst>
      <p:ext uri="{BB962C8B-B14F-4D97-AF65-F5344CB8AC3E}">
        <p14:creationId xmlns:p14="http://schemas.microsoft.com/office/powerpoint/2010/main" val="13557938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Eşeyli Üreme</a:t>
            </a:r>
            <a:endParaRPr lang="tr-TR" dirty="0"/>
          </a:p>
        </p:txBody>
      </p:sp>
      <p:sp>
        <p:nvSpPr>
          <p:cNvPr id="3" name="İçerik Yer Tutucusu 2"/>
          <p:cNvSpPr>
            <a:spLocks noGrp="1"/>
          </p:cNvSpPr>
          <p:nvPr>
            <p:ph idx="1"/>
          </p:nvPr>
        </p:nvSpPr>
        <p:spPr/>
        <p:txBody>
          <a:bodyPr/>
          <a:lstStyle/>
          <a:p>
            <a:r>
              <a:rPr lang="tr-TR" sz="4400" dirty="0" smtClean="0">
                <a:solidFill>
                  <a:srgbClr val="7C1646"/>
                </a:solidFill>
              </a:rPr>
              <a:t>Omurgalı </a:t>
            </a:r>
            <a:r>
              <a:rPr lang="tr-TR" sz="4400" dirty="0">
                <a:solidFill>
                  <a:srgbClr val="7C1646"/>
                </a:solidFill>
              </a:rPr>
              <a:t>hayvanlar EŞEYLİ ÜRERLER. eşeyli üremede erkek ve dişi üreme hücrelerinin çekirdeklerinin kaynaşması olayına DÖLLENME adı verilir. </a:t>
            </a:r>
            <a:endParaRPr lang="tr-TR" sz="4400" dirty="0"/>
          </a:p>
          <a:p>
            <a:endParaRPr lang="tr-TR" dirty="0"/>
          </a:p>
        </p:txBody>
      </p:sp>
    </p:spTree>
    <p:extLst>
      <p:ext uri="{BB962C8B-B14F-4D97-AF65-F5344CB8AC3E}">
        <p14:creationId xmlns:p14="http://schemas.microsoft.com/office/powerpoint/2010/main" val="389114212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PRING_SCORM_RATE_SLIDES" val="1"/>
  <p:tag name="ISPRING_SCORM_RATE_QUIZZES" val="0"/>
  <p:tag name="ISPRING_SCORM_PASSING_SCORE" val="100.0000000000"/>
  <p:tag name="ISPRING_RESOURCE_PATHS_HASH_2" val="686a3a3837397da2d9c887664af13e870c5345"/>
  <p:tag name="ISPRING_RESOURCE_PATHS_HASH_PRESENTER" val="f2dca21b8928adac381fd21a29254d7aed19ca32"/>
</p:tagLst>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Slice</Template>
  <TotalTime>1499</TotalTime>
  <Words>576</Words>
  <Application>Microsoft Office PowerPoint</Application>
  <PresentationFormat>Ekran Gösterisi (4:3)</PresentationFormat>
  <Paragraphs>88</Paragraphs>
  <Slides>31</Slides>
  <Notes>3</Notes>
  <HiddenSlides>0</HiddenSlides>
  <MMClips>0</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31</vt:i4>
      </vt:variant>
    </vt:vector>
  </HeadingPairs>
  <TitlesOfParts>
    <vt:vector size="36" baseType="lpstr">
      <vt:lpstr>Arial</vt:lpstr>
      <vt:lpstr>Calibri</vt:lpstr>
      <vt:lpstr>mHelvetica</vt:lpstr>
      <vt:lpstr>mHelvetica-Bold</vt:lpstr>
      <vt:lpstr>Ofis Teması</vt:lpstr>
      <vt:lpstr>PowerPoint Sunusu</vt:lpstr>
      <vt:lpstr>PowerPoint Sunusu</vt:lpstr>
      <vt:lpstr>PowerPoint Sunusu</vt:lpstr>
      <vt:lpstr>Hayvanlar iki gruba ayrılır.</vt:lpstr>
      <vt:lpstr>PowerPoint Sunusu</vt:lpstr>
      <vt:lpstr>PowerPoint Sunusu</vt:lpstr>
      <vt:lpstr>PowerPoint Sunusu</vt:lpstr>
      <vt:lpstr>Deniz Yıldızı rejenerasyonla ürer.</vt:lpstr>
      <vt:lpstr>Eşeyli Üreme</vt:lpstr>
      <vt:lpstr>ÜREME HÜCRELERİ</vt:lpstr>
      <vt:lpstr>PowerPoint Sunusu</vt:lpstr>
      <vt:lpstr>PowerPoint Sunusu</vt:lpstr>
      <vt:lpstr>PowerPoint Sunusu</vt:lpstr>
      <vt:lpstr>İç Döllenme</vt:lpstr>
      <vt:lpstr>Kuşlar, sürüngenler ve memeliler iç döllenme yapar.</vt:lpstr>
      <vt:lpstr>Dış Döllenme</vt:lpstr>
      <vt:lpstr>Balıklar ve Kurbağalar  dış döllenme yaparlar.</vt:lpstr>
      <vt:lpstr>Kuşlarda Üreme</vt:lpstr>
      <vt:lpstr>PowerPoint Sunusu</vt:lpstr>
      <vt:lpstr>Balıklarda Üreme</vt:lpstr>
      <vt:lpstr>PowerPoint Sunusu</vt:lpstr>
      <vt:lpstr>Sürüngenlerde Üreme</vt:lpstr>
      <vt:lpstr>PowerPoint Sunusu</vt:lpstr>
      <vt:lpstr>Kurbağalarda Üreme</vt:lpstr>
      <vt:lpstr>PowerPoint Sunusu</vt:lpstr>
      <vt:lpstr>Kurbağalarda başkalaşım görülür.</vt:lpstr>
      <vt:lpstr>Memelilerde Üreme</vt:lpstr>
      <vt:lpstr>PowerPoint Sunusu</vt:lpstr>
      <vt:lpstr>PowerPoint Sunusu</vt:lpstr>
      <vt:lpstr>PowerPoint Sunusu</vt:lpstr>
      <vt:lpstr>PowerPoint Sunusu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su</dc:creator>
  <cp:lastModifiedBy>Admin</cp:lastModifiedBy>
  <cp:revision>145</cp:revision>
  <dcterms:created xsi:type="dcterms:W3CDTF">2015-01-28T12:11:01Z</dcterms:created>
  <dcterms:modified xsi:type="dcterms:W3CDTF">2017-03-20T18:06:47Z</dcterms:modified>
</cp:coreProperties>
</file>